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5" r:id="rId5"/>
    <p:sldId id="257" r:id="rId6"/>
    <p:sldId id="267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441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133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140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2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10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28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17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24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67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14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7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66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4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FD13D4F-AFEC-4B60-8D6C-B9D120EC6DC9}" type="datetimeFigureOut">
              <a:rPr lang="uk-UA" smtClean="0"/>
              <a:t>23.05.2024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DC5B4A1-2005-490E-B754-048DDD9AE5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222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340267A-473D-4BFF-8EEC-FFEEDE03825A}"/>
              </a:ext>
            </a:extLst>
          </p:cNvPr>
          <p:cNvSpPr/>
          <p:nvPr/>
        </p:nvSpPr>
        <p:spPr>
          <a:xfrm>
            <a:off x="1524000" y="3509963"/>
            <a:ext cx="9166857" cy="22256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0C376-5F2B-4EDF-B7EF-F4CE60505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9718" y="1122363"/>
            <a:ext cx="9098281" cy="2387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uk-UA" dirty="0"/>
              <a:t>ВІЧНА ПАМ’ЯТЬ </a:t>
            </a:r>
            <a:br>
              <a:rPr lang="uk-UA" dirty="0"/>
            </a:br>
            <a:r>
              <a:rPr lang="uk-UA" dirty="0"/>
              <a:t>І ШАНА ЗАГИБЛИМ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09B310-7490-43CC-A163-8EB79CA6B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3121"/>
            <a:ext cx="9144000" cy="2735330"/>
          </a:xfrm>
        </p:spPr>
        <p:txBody>
          <a:bodyPr>
            <a:normAutofit/>
          </a:bodyPr>
          <a:lstStyle/>
          <a:p>
            <a:pPr algn="l"/>
            <a:endParaRPr lang="uk-UA" sz="7200" b="1" dirty="0"/>
          </a:p>
          <a:p>
            <a:pPr algn="l"/>
            <a:r>
              <a:rPr lang="uk-UA" sz="6000" b="1" dirty="0"/>
              <a:t>  </a:t>
            </a:r>
            <a:r>
              <a:rPr lang="uk-UA" sz="6000" dirty="0">
                <a:solidFill>
                  <a:schemeClr val="bg1"/>
                </a:solidFill>
              </a:rPr>
              <a:t>ГЕРОЇ НЕ ВМИРАЮТЬ!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2B30D3-A13B-4DA2-B7C3-1F77F396FB3D}"/>
              </a:ext>
            </a:extLst>
          </p:cNvPr>
          <p:cNvSpPr/>
          <p:nvPr/>
        </p:nvSpPr>
        <p:spPr>
          <a:xfrm>
            <a:off x="1524000" y="350996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8CA0395-8A65-4FCD-BF39-DFB65C32245E}"/>
              </a:ext>
            </a:extLst>
          </p:cNvPr>
          <p:cNvSpPr/>
          <p:nvPr/>
        </p:nvSpPr>
        <p:spPr>
          <a:xfrm>
            <a:off x="1523999" y="1226186"/>
            <a:ext cx="9166857" cy="2306636"/>
          </a:xfrm>
          <a:prstGeom prst="rect">
            <a:avLst/>
          </a:prstGeom>
          <a:solidFill>
            <a:srgbClr val="2E9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54C279-64B2-4FA0-B37B-DFFAE8921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44" y="1435869"/>
            <a:ext cx="1694302" cy="1887270"/>
          </a:xfrm>
          <a:prstGeom prst="rect">
            <a:avLst/>
          </a:prstGeom>
        </p:spPr>
      </p:pic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id="{C1E12104-227F-43B1-9938-E6EAD0E3C764}"/>
              </a:ext>
            </a:extLst>
          </p:cNvPr>
          <p:cNvSpPr txBox="1">
            <a:spLocks/>
          </p:cNvSpPr>
          <p:nvPr/>
        </p:nvSpPr>
        <p:spPr>
          <a:xfrm>
            <a:off x="1843790" y="691045"/>
            <a:ext cx="8892784" cy="28646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7200" b="1" dirty="0"/>
          </a:p>
          <a:p>
            <a:r>
              <a:rPr lang="uk-UA" sz="6000" dirty="0">
                <a:solidFill>
                  <a:schemeClr val="bg1"/>
                </a:solidFill>
              </a:rPr>
              <a:t>ВІЧНА ПАМ’ЯТЬ </a:t>
            </a:r>
          </a:p>
          <a:p>
            <a:r>
              <a:rPr lang="uk-UA" sz="6000" dirty="0">
                <a:solidFill>
                  <a:schemeClr val="bg1"/>
                </a:solidFill>
              </a:rPr>
              <a:t>І ШАНА ЗАГИБЛИМ </a:t>
            </a:r>
          </a:p>
        </p:txBody>
      </p:sp>
    </p:spTree>
    <p:extLst>
      <p:ext uri="{BB962C8B-B14F-4D97-AF65-F5344CB8AC3E}">
        <p14:creationId xmlns:p14="http://schemas.microsoft.com/office/powerpoint/2010/main" val="296272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1FCB7-4D0D-4064-89BF-BC8B43B5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4670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🕯 </a:t>
            </a:r>
            <a:r>
              <a:rPr lang="ru-RU" dirty="0" err="1">
                <a:solidFill>
                  <a:schemeClr val="bg1"/>
                </a:solidFill>
              </a:rPr>
              <a:t>Пʼясківський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Юрій</a:t>
            </a:r>
            <a:r>
              <a:rPr lang="ru-RU" dirty="0">
                <a:solidFill>
                  <a:schemeClr val="bg1"/>
                </a:solidFill>
              </a:rPr>
              <a:t> Петрович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24.04.1987 - 07.05.2024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803AF56-3FDA-44A5-BCB4-A4398194C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9" y="1693888"/>
            <a:ext cx="3991272" cy="5321695"/>
          </a:xfrm>
          <a:effectLst>
            <a:outerShdw blurRad="50800" dir="1440000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7E78E99-B3F9-4364-9476-457CEC9BE38A}"/>
              </a:ext>
            </a:extLst>
          </p:cNvPr>
          <p:cNvSpPr/>
          <p:nvPr/>
        </p:nvSpPr>
        <p:spPr>
          <a:xfrm>
            <a:off x="4631961" y="2042619"/>
            <a:ext cx="72102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Народився у Житомирі. З 1 по 9 клас навчався у ЗОШ </a:t>
            </a:r>
            <a:r>
              <a:rPr lang="en-US" sz="2000" dirty="0"/>
              <a:t>Nº10, </a:t>
            </a:r>
            <a:r>
              <a:rPr lang="uk-UA" sz="2000" dirty="0"/>
              <a:t>далі — </a:t>
            </a:r>
            <a:r>
              <a:rPr lang="uk-UA" sz="2000" dirty="0" err="1"/>
              <a:t>Степанівська</a:t>
            </a:r>
            <a:r>
              <a:rPr lang="uk-UA" sz="2000" dirty="0"/>
              <a:t> ЗОШ. Після закінчення школи вступив до Житомирського агротехнічного коледжу і здобув спеціальність "Технік-технолог".</a:t>
            </a:r>
          </a:p>
          <a:p>
            <a:pPr algn="just"/>
            <a:r>
              <a:rPr lang="uk-UA" sz="2000" dirty="0"/>
              <a:t>Опісля проходив строкову службу в ЗСУ.</a:t>
            </a:r>
          </a:p>
          <a:p>
            <a:pPr algn="just"/>
            <a:r>
              <a:rPr lang="uk-UA" sz="2000" dirty="0"/>
              <a:t>Повернувшись до цивільного життя, працював у приватному бізнесі, водночас навчався у «Житомирській політехніці».</a:t>
            </a:r>
          </a:p>
          <a:p>
            <a:pPr algn="just"/>
            <a:r>
              <a:rPr lang="uk-UA" sz="2000" dirty="0"/>
              <a:t>Захоплювався </a:t>
            </a:r>
            <a:r>
              <a:rPr lang="uk-UA" sz="2000" dirty="0" err="1"/>
              <a:t>мототехнікою</a:t>
            </a:r>
            <a:r>
              <a:rPr lang="uk-UA" sz="2000" dirty="0"/>
              <a:t> та риболовлею.</a:t>
            </a:r>
          </a:p>
          <a:p>
            <a:pPr algn="just"/>
            <a:r>
              <a:rPr lang="uk-UA" sz="2000" dirty="0"/>
              <a:t>Одружений, з коханою дружиною виховували сина.</a:t>
            </a:r>
          </a:p>
          <a:p>
            <a:pPr algn="just"/>
            <a:r>
              <a:rPr lang="uk-UA" sz="2000" dirty="0"/>
              <a:t>3 березня 2022 року добровільно на захисті держави від російських окупантів у складі</a:t>
            </a:r>
          </a:p>
          <a:p>
            <a:pPr algn="just"/>
            <a:r>
              <a:rPr lang="uk-UA" sz="2000" dirty="0"/>
              <a:t>Національної гвардії України.</a:t>
            </a:r>
          </a:p>
          <a:p>
            <a:pPr algn="just"/>
            <a:r>
              <a:rPr lang="uk-UA" sz="2000" dirty="0"/>
              <a:t>Героїчно загинув 07 травня 2024 року під час</a:t>
            </a:r>
          </a:p>
          <a:p>
            <a:pPr algn="just"/>
            <a:r>
              <a:rPr lang="uk-UA" sz="2000" dirty="0"/>
              <a:t>виконання бойового завдання...</a:t>
            </a:r>
          </a:p>
        </p:txBody>
      </p:sp>
    </p:spTree>
    <p:extLst>
      <p:ext uri="{BB962C8B-B14F-4D97-AF65-F5344CB8AC3E}">
        <p14:creationId xmlns:p14="http://schemas.microsoft.com/office/powerpoint/2010/main" val="197044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C79D6C8-D9D1-43CD-8F4E-694767D1A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0" y="509760"/>
            <a:ext cx="10370300" cy="5838480"/>
          </a:xfrm>
        </p:spPr>
      </p:pic>
    </p:spTree>
    <p:extLst>
      <p:ext uri="{BB962C8B-B14F-4D97-AF65-F5344CB8AC3E}">
        <p14:creationId xmlns:p14="http://schemas.microsoft.com/office/powerpoint/2010/main" val="114170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E9201-B5A1-4D2B-83AD-A73FB7C1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🕯 Сидоренко </a:t>
            </a:r>
            <a:r>
              <a:rPr lang="ru-RU" dirty="0" err="1">
                <a:solidFill>
                  <a:schemeClr val="bg1"/>
                </a:solidFill>
              </a:rPr>
              <a:t>Анатолій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Дмитрович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03.07.1973-11.03.2022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C182BA-84FB-437E-BCE4-667575FC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832" y="1993692"/>
            <a:ext cx="7105337" cy="470691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Народився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в м.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Житомирі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багатодітній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сім’ї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найменшим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сином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батьків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. З 01.09.1980 року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навчався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 у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№10 м. Житомира. Вступив до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Житомирського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технологічного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фахового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коледжу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одружився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, став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батьком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трьох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: Роберта,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Сабіни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Даніїла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Працював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водієм-далекобійником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24 лютого 2022 року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пішов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добровольцем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захищати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Україну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Сидоренко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Анатолій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Дмитрович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старшинаою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95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ОДШБр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. З побратимами стояв в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обороні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смт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Макарів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бомбардування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загинув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Отримав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орден «За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мужність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» ІІІ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ступеня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(посмертно).</a:t>
            </a:r>
          </a:p>
          <a:p>
            <a:pPr marL="0" indent="0" algn="just">
              <a:buNone/>
            </a:pPr>
            <a:r>
              <a:rPr lang="uk-UA" sz="6200" dirty="0">
                <a:latin typeface="Arial" panose="020B0604020202020204" pitchFamily="34" charset="0"/>
                <a:cs typeface="Arial" panose="020B0604020202020204" pitchFamily="34" charset="0"/>
              </a:rPr>
              <a:t>Світла пам’ять Герою…</a:t>
            </a:r>
          </a:p>
          <a:p>
            <a:pPr marL="0" indent="0" algn="just">
              <a:buNone/>
            </a:pP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5FD2A0-F05F-4E71-B078-3C887F838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" y="1778125"/>
            <a:ext cx="3809906" cy="50798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0292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57AC6-55A6-4C0D-B572-2B7052B1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🕯 </a:t>
            </a:r>
            <a:r>
              <a:rPr lang="ru-RU" dirty="0" err="1">
                <a:solidFill>
                  <a:schemeClr val="bg1"/>
                </a:solidFill>
              </a:rPr>
              <a:t>Канова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Дмитро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Юрійович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02.12.1984-02.03.2022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3949CBB-FFE1-4C3E-890F-76E99BF0F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0" y="1821710"/>
            <a:ext cx="3727554" cy="5052408"/>
          </a:xfrm>
          <a:effectLst>
            <a:outerShdw blurRad="50800" dir="1440000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C815C37-32E5-437A-A30E-BAA4584F8706}"/>
              </a:ext>
            </a:extLst>
          </p:cNvPr>
          <p:cNvSpPr/>
          <p:nvPr/>
        </p:nvSpPr>
        <p:spPr>
          <a:xfrm>
            <a:off x="4362138" y="3105834"/>
            <a:ext cx="7300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Народився</a:t>
            </a:r>
            <a:r>
              <a:rPr lang="ru-RU" sz="2000" dirty="0"/>
              <a:t> у м. </a:t>
            </a:r>
            <a:r>
              <a:rPr lang="ru-RU" sz="2000" dirty="0" err="1"/>
              <a:t>Житомирі</a:t>
            </a:r>
            <a:r>
              <a:rPr lang="ru-RU" sz="2000" dirty="0"/>
              <a:t>. </a:t>
            </a:r>
            <a:r>
              <a:rPr lang="ru-RU" sz="2000" dirty="0" err="1"/>
              <a:t>Навчався</a:t>
            </a:r>
            <a:r>
              <a:rPr lang="ru-RU" sz="2000" dirty="0"/>
              <a:t> в ЗОШ №10. Вступив до </a:t>
            </a:r>
            <a:r>
              <a:rPr lang="ru-RU" sz="2000" dirty="0" err="1"/>
              <a:t>педагогічного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І. Франка на факультет </a:t>
            </a:r>
            <a:r>
              <a:rPr lang="ru-RU" sz="2000" dirty="0" err="1"/>
              <a:t>фізичного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і спорту. </a:t>
            </a:r>
          </a:p>
          <a:p>
            <a:pPr algn="just"/>
            <a:r>
              <a:rPr lang="ru-RU" sz="2000" dirty="0" err="1"/>
              <a:t>Канова</a:t>
            </a:r>
            <a:r>
              <a:rPr lang="ru-RU" sz="2000" dirty="0"/>
              <a:t> </a:t>
            </a:r>
            <a:r>
              <a:rPr lang="ru-RU" sz="2000" dirty="0" err="1"/>
              <a:t>Дмитро</a:t>
            </a:r>
            <a:r>
              <a:rPr lang="ru-RU" sz="2000" dirty="0"/>
              <a:t> </a:t>
            </a:r>
            <a:r>
              <a:rPr lang="ru-RU" sz="2000" dirty="0" err="1"/>
              <a:t>Юрійович</a:t>
            </a:r>
            <a:r>
              <a:rPr lang="ru-RU" sz="2000" dirty="0"/>
              <a:t> — </a:t>
            </a:r>
            <a:r>
              <a:rPr lang="ru-RU" sz="2000" dirty="0" err="1"/>
              <a:t>військовослужбовець</a:t>
            </a:r>
            <a:r>
              <a:rPr lang="ru-RU" sz="2000" dirty="0"/>
              <a:t> 95 </a:t>
            </a:r>
            <a:r>
              <a:rPr lang="ru-RU" sz="2000" dirty="0" err="1"/>
              <a:t>ОДШБр</a:t>
            </a:r>
            <a:r>
              <a:rPr lang="ru-RU" sz="2000" dirty="0"/>
              <a:t> ЗСУ.</a:t>
            </a:r>
          </a:p>
          <a:p>
            <a:pPr algn="just"/>
            <a:r>
              <a:rPr lang="ru-RU" sz="2000" dirty="0" err="1"/>
              <a:t>Отримав</a:t>
            </a:r>
            <a:r>
              <a:rPr lang="ru-RU" sz="2000" dirty="0"/>
              <a:t> орден «За </a:t>
            </a:r>
            <a:r>
              <a:rPr lang="ru-RU" sz="2000" dirty="0" err="1"/>
              <a:t>мужність</a:t>
            </a:r>
            <a:r>
              <a:rPr lang="ru-RU" sz="2000" dirty="0"/>
              <a:t>» III </a:t>
            </a:r>
            <a:r>
              <a:rPr lang="ru-RU" sz="2000" dirty="0" err="1"/>
              <a:t>ступеня</a:t>
            </a:r>
            <a:r>
              <a:rPr lang="ru-RU" sz="2000" dirty="0"/>
              <a:t> (посмертно).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6334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57AC6-55A6-4C0D-B572-2B7052B1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3171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🕯 </a:t>
            </a:r>
            <a:r>
              <a:rPr lang="ru-RU" dirty="0" err="1">
                <a:solidFill>
                  <a:schemeClr val="bg1"/>
                </a:solidFill>
              </a:rPr>
              <a:t>Гордієнко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Дмитро</a:t>
            </a:r>
            <a:r>
              <a:rPr lang="ru-RU" dirty="0">
                <a:solidFill>
                  <a:schemeClr val="bg1"/>
                </a:solidFill>
              </a:rPr>
              <a:t> Миколайович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10.11.1992 — 27.07.2022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FD9C474-28FD-44E7-99ED-84127DB86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6" y="1754599"/>
            <a:ext cx="3902502" cy="5203336"/>
          </a:xfrm>
          <a:effectLst>
            <a:outerShdw blurRad="50800" dir="1440000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26FC7A5-3013-4E85-9644-493A947A68E2}"/>
              </a:ext>
            </a:extLst>
          </p:cNvPr>
          <p:cNvSpPr/>
          <p:nvPr/>
        </p:nvSpPr>
        <p:spPr>
          <a:xfrm>
            <a:off x="4497049" y="2113613"/>
            <a:ext cx="72752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Батько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нашого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ліцею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Гордієнко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Діани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Дмитро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Миколайович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навчався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№ 10 та № 2.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Закінчив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ПТУ № 1,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здобув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професію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будівельника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 2014 року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учасником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АТО. 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першого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дня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вторгнення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пішов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захищати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командиром  2 взводу 46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бригади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батальйону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9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роти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Загинув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у бою за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визволення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Херсонської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Світла пам’ять Герою…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3951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85640-5ABD-4BC8-BDB2-69598B84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846307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🕯️ </a:t>
            </a:r>
            <a:r>
              <a:rPr lang="uk-UA" dirty="0" err="1">
                <a:solidFill>
                  <a:schemeClr val="bg1"/>
                </a:solidFill>
              </a:rPr>
              <a:t>Янчевський</a:t>
            </a:r>
            <a:r>
              <a:rPr lang="uk-UA" dirty="0">
                <a:solidFill>
                  <a:schemeClr val="bg1"/>
                </a:solidFill>
              </a:rPr>
              <a:t> Максим Миколайович 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    14.08.1989 — 02.04.2023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DF9A791-1CF7-42E1-8E61-6C30483E8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1834247"/>
            <a:ext cx="3767815" cy="5023753"/>
          </a:xfrm>
          <a:effectLst>
            <a:outerShdw blurRad="50800" dir="1440000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ACB455F-DF0A-4C7C-8696-FCA8D06728E8}"/>
              </a:ext>
            </a:extLst>
          </p:cNvPr>
          <p:cNvSpPr/>
          <p:nvPr/>
        </p:nvSpPr>
        <p:spPr>
          <a:xfrm>
            <a:off x="4542020" y="644577"/>
            <a:ext cx="7315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algn="just"/>
            <a:r>
              <a:rPr lang="uk-UA" sz="2200" dirty="0"/>
              <a:t>Народився у Житомирі, закінчив ЗОШ №10, навчався в ПТУ № 8.</a:t>
            </a:r>
          </a:p>
          <a:p>
            <a:pPr algn="just"/>
            <a:r>
              <a:rPr lang="uk-UA" sz="2200" dirty="0"/>
              <a:t>Проходив строкову службу в ЗСУ, після демобілізації працював у приватному бізнесі. </a:t>
            </a:r>
          </a:p>
          <a:p>
            <a:pPr algn="just"/>
            <a:r>
              <a:rPr lang="uk-UA" sz="2200" dirty="0"/>
              <a:t>Із початком повномасштабної агресії </a:t>
            </a:r>
            <a:r>
              <a:rPr lang="uk-UA" sz="2200" dirty="0" err="1"/>
              <a:t>рф</a:t>
            </a:r>
            <a:r>
              <a:rPr lang="uk-UA" sz="2200" dirty="0"/>
              <a:t> долучився до лав місцевої територіальної оборони, а згодом проходив службу в одній із механізованих бригад ЗСУ. </a:t>
            </a:r>
          </a:p>
          <a:p>
            <a:pPr algn="just"/>
            <a:endParaRPr lang="uk-UA" sz="2200" dirty="0"/>
          </a:p>
          <a:p>
            <a:pPr algn="just"/>
            <a:r>
              <a:rPr lang="uk-UA" sz="2200" dirty="0"/>
              <a:t>Загинув, захищаючи один із населених пунктів на Сході України від окупаційних російських сил. </a:t>
            </a:r>
          </a:p>
          <a:p>
            <a:pPr algn="just"/>
            <a:r>
              <a:rPr lang="uk-UA" sz="2200" dirty="0"/>
              <a:t>  </a:t>
            </a:r>
          </a:p>
          <a:p>
            <a:pPr algn="just"/>
            <a:r>
              <a:rPr lang="uk-UA" sz="2200" dirty="0"/>
              <a:t>Світла пам’ять Герою…</a:t>
            </a:r>
          </a:p>
          <a:p>
            <a:pPr algn="just"/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31249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57AC6-55A6-4C0D-B572-2B7052B1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39844"/>
            <a:ext cx="10571998" cy="198244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🕯️ Паламарчук Андрій Олександрович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     23.08.1996 — 11.07.2023</a:t>
            </a:r>
            <a:br>
              <a:rPr lang="uk-UA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B7C9E8-2A39-491D-8599-C325932F4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872" y="2222287"/>
            <a:ext cx="7015397" cy="4395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 у Житомирі. Навчався у ЗОШ №10. Опісля закінчив Будівельний коледж ЖНАЕУ. Продовжив навчання у Київському національному університеті будівництва і архітектури.</a:t>
            </a:r>
          </a:p>
          <a:p>
            <a:pPr marL="0" indent="0" algn="just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початку повномасштабного вторгнення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на захист України. Спочатку у лавах територіальної оборони Житомира, а згодом у складі Збройних сил України.</a:t>
            </a:r>
          </a:p>
          <a:p>
            <a:pPr marL="0" indent="0" algn="just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Героїчно загинув у бою за Україну 11.07.2023 року…</a:t>
            </a:r>
          </a:p>
          <a:p>
            <a:pPr marL="0" indent="0" algn="just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памʼять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Герою… Вічна слава!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C074C-1E44-410D-AF65-CD214DE63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5" y="1730872"/>
            <a:ext cx="3940035" cy="52533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5048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8CF9-4F48-4A10-9727-C3C9326B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1730"/>
          </a:xfrm>
        </p:spPr>
        <p:txBody>
          <a:bodyPr/>
          <a:lstStyle/>
          <a:p>
            <a:br>
              <a:rPr lang="uk-UA" dirty="0"/>
            </a:br>
            <a:r>
              <a:rPr lang="ru-RU" dirty="0">
                <a:solidFill>
                  <a:schemeClr val="bg1"/>
                </a:solidFill>
              </a:rPr>
              <a:t>🕯️ </a:t>
            </a:r>
            <a:r>
              <a:rPr lang="ru-RU" dirty="0" err="1">
                <a:solidFill>
                  <a:schemeClr val="bg1"/>
                </a:solidFill>
              </a:rPr>
              <a:t>Дребот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Андрій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Володимирович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10.03.1977 — 09.08.2023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08049C1-594E-4640-AF69-EB4ACF2F6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3" y="1720089"/>
            <a:ext cx="3887737" cy="5183649"/>
          </a:xfrm>
          <a:effectLst>
            <a:outerShdw blurRad="50800" dir="1440000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14D9650-6D08-4969-A104-8C5D71198BE9}"/>
              </a:ext>
            </a:extLst>
          </p:cNvPr>
          <p:cNvSpPr/>
          <p:nvPr/>
        </p:nvSpPr>
        <p:spPr>
          <a:xfrm>
            <a:off x="4586990" y="2012639"/>
            <a:ext cx="73601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Батько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нашого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ліцею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Дребот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Ірини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Народився в місті Костопіль Рівненської області. Отримав середню базову освіту у місцевій школі, продовжив навчання у Рівненському сільськогосподарському коледжі НУБіП України. Згодом закінчив Київський національний аграрний університет. Тривалий час працював у Житомирській філії ДП "Науково-дослідний та проектний інститут землеустрою".     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Із першого дня повномасштабного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вторгення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на територію України став зі зброєю у руках на її захист.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Героїчно загинув 09.08.2023, при виконанні бойового завдання…</a:t>
            </a:r>
          </a:p>
          <a:p>
            <a:pPr algn="just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Світла пам'ять Герою...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Вічна слава!</a:t>
            </a:r>
          </a:p>
        </p:txBody>
      </p:sp>
    </p:spTree>
    <p:extLst>
      <p:ext uri="{BB962C8B-B14F-4D97-AF65-F5344CB8AC3E}">
        <p14:creationId xmlns:p14="http://schemas.microsoft.com/office/powerpoint/2010/main" val="97373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D8FA2-B205-4CE0-8B1E-A559E75C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8674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🕯 Дорош </a:t>
            </a:r>
            <a:r>
              <a:rPr lang="ru-RU" dirty="0" err="1">
                <a:solidFill>
                  <a:schemeClr val="bg1"/>
                </a:solidFill>
              </a:rPr>
              <a:t>Олександр</a:t>
            </a:r>
            <a:r>
              <a:rPr lang="ru-RU" dirty="0">
                <a:solidFill>
                  <a:schemeClr val="bg1"/>
                </a:solidFill>
              </a:rPr>
              <a:t> Миколайович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29.12.1986 - 10.08.2023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74F48B2-50EF-42BB-B20F-FBC9E3603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9" y="1633928"/>
            <a:ext cx="4137285" cy="5516381"/>
          </a:xfrm>
          <a:effectLst>
            <a:outerShdw blurRad="50800" dir="14400000">
              <a:srgbClr val="000000">
                <a:alpha val="40000"/>
              </a:srgbClr>
            </a:outerShdw>
            <a:softEdge rad="635000"/>
          </a:effec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9E3DCCB-073E-4EC2-9142-6D1313E684D6}"/>
              </a:ext>
            </a:extLst>
          </p:cNvPr>
          <p:cNvSpPr/>
          <p:nvPr/>
        </p:nvSpPr>
        <p:spPr>
          <a:xfrm>
            <a:off x="4272196" y="2173574"/>
            <a:ext cx="74051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Батько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нашого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ліцею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Дорош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Анастасії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Народився у селі Миколаївка на Житомирщині. Через декілька років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сімʼя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переїхала до Житомира, де Олександр закінчив ЗОШ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Nº26,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а згодом Житомирське професійно-технічне училище. Проходив строкову військову службу. Після демобілізації працював у сфері будівництва та ландшафтного дизайну у Києві.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Із початком повномасштабного вторгнення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росії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на територію України був призваний у лави ЗСУ.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Героїчно загинув 10.08.2023 року під час оборони бойових позиції на Запоріжжі.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Світла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памʼять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Герою...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Вічна Слава!</a:t>
            </a:r>
          </a:p>
        </p:txBody>
      </p:sp>
    </p:spTree>
    <p:extLst>
      <p:ext uri="{BB962C8B-B14F-4D97-AF65-F5344CB8AC3E}">
        <p14:creationId xmlns:p14="http://schemas.microsoft.com/office/powerpoint/2010/main" val="318355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BDF0E-804C-4416-BF54-2225311E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5676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🕯 </a:t>
            </a:r>
            <a:r>
              <a:rPr lang="ru-RU" dirty="0" err="1">
                <a:solidFill>
                  <a:schemeClr val="bg1"/>
                </a:solidFill>
              </a:rPr>
              <a:t>Іващенко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Юрій</a:t>
            </a:r>
            <a:r>
              <a:rPr lang="ru-RU" dirty="0">
                <a:solidFill>
                  <a:schemeClr val="bg1"/>
                </a:solidFill>
              </a:rPr>
              <a:t> Миколайович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28.05.1977 - 21.02.2024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B7724D7-393E-453D-B20E-423B5A68F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6" y="1603948"/>
            <a:ext cx="3972390" cy="5296521"/>
          </a:xfrm>
          <a:effectLst>
            <a:outerShdw blurRad="50800" dir="1440000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018F21B-857F-4A9B-BF89-81095DF0A8C5}"/>
              </a:ext>
            </a:extLst>
          </p:cNvPr>
          <p:cNvSpPr/>
          <p:nvPr/>
        </p:nvSpPr>
        <p:spPr>
          <a:xfrm>
            <a:off x="4332156" y="2173574"/>
            <a:ext cx="7719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Батько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нашого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ліцею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Іващенко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Надії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Народився у Житомирі. Навчався в ЗОШ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Nº10,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далі — в ПТУ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Nº1.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Здобув робітничу спеціальністю «маляр-штукатур». Працював на одному з підприємств Житомира.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Одружився, виховували дітей.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Із початком повномасштабної агресії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з першого дня добровільно став на захист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Батьківщини у лавах ЗСУ. Боронив північні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рубежі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України. Після навчання у Німеччині був направлений на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південносхідні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рубежі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України.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Вірний військовій присязі, героїчно загинув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21 лютого 2024 року при виконанні бойового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завдання...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Світла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памʼять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і вічна слава Герою...</a:t>
            </a:r>
          </a:p>
        </p:txBody>
      </p:sp>
    </p:spTree>
    <p:extLst>
      <p:ext uri="{BB962C8B-B14F-4D97-AF65-F5344CB8AC3E}">
        <p14:creationId xmlns:p14="http://schemas.microsoft.com/office/powerpoint/2010/main" val="2066246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ований текст">
  <a:themeElements>
    <a:clrScheme name="Цитований текст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ований текс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ований текст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Цитований текст</Template>
  <TotalTime>432</TotalTime>
  <Words>818</Words>
  <Application>Microsoft Office PowerPoint</Application>
  <PresentationFormat>Широкий екран</PresentationFormat>
  <Paragraphs>77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2</vt:lpstr>
      <vt:lpstr>Цитований текст</vt:lpstr>
      <vt:lpstr>ВІЧНА ПАМ’ЯТЬ  І ШАНА ЗАГИБЛИМ</vt:lpstr>
      <vt:lpstr>🕯 Сидоренко Анатолій Дмитрович      03.07.1973-11.03.2022</vt:lpstr>
      <vt:lpstr>🕯 Канова Дмитро Юрійович     02.12.1984-02.03.2022</vt:lpstr>
      <vt:lpstr>🕯 Гордієнко Дмитро Миколайович      10.11.1992 — 27.07.2022</vt:lpstr>
      <vt:lpstr>🕯️ Янчевський Максим Миколайович      14.08.1989 — 02.04.2023 </vt:lpstr>
      <vt:lpstr>🕯️ Паламарчук Андрій Олександрович      23.08.1996 — 11.07.2023 </vt:lpstr>
      <vt:lpstr> 🕯️ Дребот Андрій Володимирович     10.03.1977 — 09.08.2023</vt:lpstr>
      <vt:lpstr>🕯 Дорош Олександр Миколайович      29.12.1986 - 10.08.2023</vt:lpstr>
      <vt:lpstr>🕯 Іващенко Юрій Миколайович      28.05.1977 - 21.02.2024</vt:lpstr>
      <vt:lpstr>🕯 Пʼясківський Юрій Петрович      24.04.1987 - 07.05.2024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ВІЧНА ПАМ’ЯТЬ  І ШАНА ЗАГИБЛИМ</dc:title>
  <dc:creator>Admin</dc:creator>
  <cp:lastModifiedBy>Admin</cp:lastModifiedBy>
  <cp:revision>5</cp:revision>
  <dcterms:created xsi:type="dcterms:W3CDTF">2024-05-22T13:11:23Z</dcterms:created>
  <dcterms:modified xsi:type="dcterms:W3CDTF">2024-05-23T13:55:43Z</dcterms:modified>
</cp:coreProperties>
</file>