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5" r:id="rId3"/>
    <p:sldId id="289" r:id="rId4"/>
    <p:sldId id="291" r:id="rId5"/>
    <p:sldId id="277" r:id="rId6"/>
    <p:sldId id="285" r:id="rId7"/>
    <p:sldId id="286" r:id="rId8"/>
    <p:sldId id="257" r:id="rId9"/>
    <p:sldId id="267" r:id="rId10"/>
    <p:sldId id="271" r:id="rId11"/>
    <p:sldId id="265" r:id="rId12"/>
    <p:sldId id="272" r:id="rId13"/>
    <p:sldId id="264" r:id="rId14"/>
    <p:sldId id="288" r:id="rId15"/>
    <p:sldId id="280" r:id="rId16"/>
    <p:sldId id="281" r:id="rId17"/>
    <p:sldId id="282" r:id="rId18"/>
    <p:sldId id="260" r:id="rId19"/>
    <p:sldId id="268" r:id="rId20"/>
    <p:sldId id="269" r:id="rId21"/>
    <p:sldId id="283" r:id="rId22"/>
    <p:sldId id="284" r:id="rId23"/>
    <p:sldId id="287" r:id="rId2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3011"/>
    <a:srgbClr val="002B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81030" autoAdjust="0"/>
  </p:normalViewPr>
  <p:slideViewPr>
    <p:cSldViewPr snapToGrid="0">
      <p:cViewPr varScale="1">
        <p:scale>
          <a:sx n="74" d="100"/>
          <a:sy n="74" d="100"/>
        </p:scale>
        <p:origin x="58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viewProps" Target="view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7D2D06-225C-443D-B58B-DD64856FEECB}" type="doc">
      <dgm:prSet loTypeId="urn:microsoft.com/office/officeart/2005/8/layout/venn1" loCatId="relationship" qsTypeId="urn:microsoft.com/office/officeart/2005/8/quickstyle/simple1" qsCatId="simple" csTypeId="urn:microsoft.com/office/officeart/2005/8/colors/accent1_2" csCatId="accent1" phldr="1"/>
      <dgm:spPr/>
    </dgm:pt>
    <dgm:pt modelId="{386E656C-A634-4A62-9E38-9BC70D831432}">
      <dgm:prSet phldrT="[Текст]"/>
      <dgm:spPr/>
      <dgm:t>
        <a:bodyPr/>
        <a:lstStyle/>
        <a:p>
          <a:r>
            <a:rPr lang="uk-UA" dirty="0"/>
            <a:t>треба</a:t>
          </a:r>
          <a:endParaRPr lang="ru-RU" dirty="0"/>
        </a:p>
      </dgm:t>
    </dgm:pt>
    <dgm:pt modelId="{BC798437-B234-4836-A9C2-1452F8DABD99}" type="parTrans" cxnId="{E3832BC6-6A39-4AA2-8C40-453E4DDE90FE}">
      <dgm:prSet/>
      <dgm:spPr/>
      <dgm:t>
        <a:bodyPr/>
        <a:lstStyle/>
        <a:p>
          <a:endParaRPr lang="ru-RU"/>
        </a:p>
      </dgm:t>
    </dgm:pt>
    <dgm:pt modelId="{74E196D0-B4BF-4AEA-9E12-52C85E2E0C1A}" type="sibTrans" cxnId="{E3832BC6-6A39-4AA2-8C40-453E4DDE90FE}">
      <dgm:prSet/>
      <dgm:spPr/>
      <dgm:t>
        <a:bodyPr/>
        <a:lstStyle/>
        <a:p>
          <a:endParaRPr lang="ru-RU"/>
        </a:p>
      </dgm:t>
    </dgm:pt>
    <dgm:pt modelId="{BC256A4A-1C2C-481E-84C2-86AC441E59B8}">
      <dgm:prSet phldrT="[Текст]"/>
      <dgm:spPr/>
      <dgm:t>
        <a:bodyPr/>
        <a:lstStyle/>
        <a:p>
          <a:r>
            <a:rPr lang="uk-UA" dirty="0"/>
            <a:t>можу</a:t>
          </a:r>
          <a:endParaRPr lang="ru-RU" dirty="0"/>
        </a:p>
      </dgm:t>
    </dgm:pt>
    <dgm:pt modelId="{0429F28C-96FF-4B05-B86E-64F78D630CC4}" type="parTrans" cxnId="{82C86539-9A06-4A6D-B034-7A7D58E134D8}">
      <dgm:prSet/>
      <dgm:spPr/>
      <dgm:t>
        <a:bodyPr/>
        <a:lstStyle/>
        <a:p>
          <a:endParaRPr lang="ru-RU"/>
        </a:p>
      </dgm:t>
    </dgm:pt>
    <dgm:pt modelId="{770C66D7-2203-410E-8983-ED9110FADF69}" type="sibTrans" cxnId="{82C86539-9A06-4A6D-B034-7A7D58E134D8}">
      <dgm:prSet/>
      <dgm:spPr/>
      <dgm:t>
        <a:bodyPr/>
        <a:lstStyle/>
        <a:p>
          <a:endParaRPr lang="ru-RU"/>
        </a:p>
      </dgm:t>
    </dgm:pt>
    <dgm:pt modelId="{97287482-1EE7-426B-A265-34E52AE1B02B}">
      <dgm:prSet phldrT="[Текст]"/>
      <dgm:spPr/>
      <dgm:t>
        <a:bodyPr/>
        <a:lstStyle/>
        <a:p>
          <a:r>
            <a:rPr lang="uk-UA" dirty="0"/>
            <a:t>хочу</a:t>
          </a:r>
          <a:endParaRPr lang="ru-RU" dirty="0"/>
        </a:p>
      </dgm:t>
    </dgm:pt>
    <dgm:pt modelId="{2E29DF91-274B-41EB-B5EF-E2CEECDB9B5F}" type="parTrans" cxnId="{A0E0BE74-D87D-4599-B8AE-F149D1702999}">
      <dgm:prSet/>
      <dgm:spPr/>
      <dgm:t>
        <a:bodyPr/>
        <a:lstStyle/>
        <a:p>
          <a:endParaRPr lang="ru-RU"/>
        </a:p>
      </dgm:t>
    </dgm:pt>
    <dgm:pt modelId="{FDE5FAA8-EEFE-49CD-B119-67DDA3B9D9B3}" type="sibTrans" cxnId="{A0E0BE74-D87D-4599-B8AE-F149D1702999}">
      <dgm:prSet/>
      <dgm:spPr/>
      <dgm:t>
        <a:bodyPr/>
        <a:lstStyle/>
        <a:p>
          <a:endParaRPr lang="ru-RU"/>
        </a:p>
      </dgm:t>
    </dgm:pt>
    <dgm:pt modelId="{89F241A0-58D4-4C06-B192-CFD6495EFE88}" type="pres">
      <dgm:prSet presAssocID="{A77D2D06-225C-443D-B58B-DD64856FEECB}" presName="compositeShape" presStyleCnt="0">
        <dgm:presLayoutVars>
          <dgm:chMax val="7"/>
          <dgm:dir/>
          <dgm:resizeHandles val="exact"/>
        </dgm:presLayoutVars>
      </dgm:prSet>
      <dgm:spPr/>
    </dgm:pt>
    <dgm:pt modelId="{2C619DAB-2946-4FB4-B43F-9D546FEEFDA4}" type="pres">
      <dgm:prSet presAssocID="{386E656C-A634-4A62-9E38-9BC70D831432}" presName="circ1" presStyleLbl="vennNode1" presStyleIdx="0" presStyleCnt="3"/>
      <dgm:spPr/>
    </dgm:pt>
    <dgm:pt modelId="{C56DDBF8-C355-4089-AA55-447F0BCF78FA}" type="pres">
      <dgm:prSet presAssocID="{386E656C-A634-4A62-9E38-9BC70D831432}" presName="circ1Tx" presStyleLbl="revTx" presStyleIdx="0" presStyleCnt="0">
        <dgm:presLayoutVars>
          <dgm:chMax val="0"/>
          <dgm:chPref val="0"/>
          <dgm:bulletEnabled val="1"/>
        </dgm:presLayoutVars>
      </dgm:prSet>
      <dgm:spPr/>
    </dgm:pt>
    <dgm:pt modelId="{E149D0A0-CCE8-47A2-B9FE-FD2738CCDF90}" type="pres">
      <dgm:prSet presAssocID="{BC256A4A-1C2C-481E-84C2-86AC441E59B8}" presName="circ2" presStyleLbl="vennNode1" presStyleIdx="1" presStyleCnt="3"/>
      <dgm:spPr/>
    </dgm:pt>
    <dgm:pt modelId="{CB12C068-F0AA-4A2C-9A77-90F6DDEB4667}" type="pres">
      <dgm:prSet presAssocID="{BC256A4A-1C2C-481E-84C2-86AC441E59B8}" presName="circ2Tx" presStyleLbl="revTx" presStyleIdx="0" presStyleCnt="0">
        <dgm:presLayoutVars>
          <dgm:chMax val="0"/>
          <dgm:chPref val="0"/>
          <dgm:bulletEnabled val="1"/>
        </dgm:presLayoutVars>
      </dgm:prSet>
      <dgm:spPr/>
    </dgm:pt>
    <dgm:pt modelId="{E9022D89-B174-41FD-98B0-735B83629901}" type="pres">
      <dgm:prSet presAssocID="{97287482-1EE7-426B-A265-34E52AE1B02B}" presName="circ3" presStyleLbl="vennNode1" presStyleIdx="2" presStyleCnt="3"/>
      <dgm:spPr/>
    </dgm:pt>
    <dgm:pt modelId="{FCF64708-07AF-4733-BCC4-8E459636A62F}" type="pres">
      <dgm:prSet presAssocID="{97287482-1EE7-426B-A265-34E52AE1B02B}" presName="circ3Tx" presStyleLbl="revTx" presStyleIdx="0" presStyleCnt="0">
        <dgm:presLayoutVars>
          <dgm:chMax val="0"/>
          <dgm:chPref val="0"/>
          <dgm:bulletEnabled val="1"/>
        </dgm:presLayoutVars>
      </dgm:prSet>
      <dgm:spPr/>
    </dgm:pt>
  </dgm:ptLst>
  <dgm:cxnLst>
    <dgm:cxn modelId="{B59E750B-1ED1-4DE8-A982-A3991E4D2CF8}" type="presOf" srcId="{386E656C-A634-4A62-9E38-9BC70D831432}" destId="{C56DDBF8-C355-4089-AA55-447F0BCF78FA}" srcOrd="1" destOrd="0" presId="urn:microsoft.com/office/officeart/2005/8/layout/venn1"/>
    <dgm:cxn modelId="{96D8D30C-3A53-4813-A15C-4DEE2B17BEE3}" type="presOf" srcId="{386E656C-A634-4A62-9E38-9BC70D831432}" destId="{2C619DAB-2946-4FB4-B43F-9D546FEEFDA4}" srcOrd="0" destOrd="0" presId="urn:microsoft.com/office/officeart/2005/8/layout/venn1"/>
    <dgm:cxn modelId="{82C86539-9A06-4A6D-B034-7A7D58E134D8}" srcId="{A77D2D06-225C-443D-B58B-DD64856FEECB}" destId="{BC256A4A-1C2C-481E-84C2-86AC441E59B8}" srcOrd="1" destOrd="0" parTransId="{0429F28C-96FF-4B05-B86E-64F78D630CC4}" sibTransId="{770C66D7-2203-410E-8983-ED9110FADF69}"/>
    <dgm:cxn modelId="{A0E0BE74-D87D-4599-B8AE-F149D1702999}" srcId="{A77D2D06-225C-443D-B58B-DD64856FEECB}" destId="{97287482-1EE7-426B-A265-34E52AE1B02B}" srcOrd="2" destOrd="0" parTransId="{2E29DF91-274B-41EB-B5EF-E2CEECDB9B5F}" sibTransId="{FDE5FAA8-EEFE-49CD-B119-67DDA3B9D9B3}"/>
    <dgm:cxn modelId="{7FD4E956-587D-4678-AD3A-10E658224CBB}" type="presOf" srcId="{A77D2D06-225C-443D-B58B-DD64856FEECB}" destId="{89F241A0-58D4-4C06-B192-CFD6495EFE88}" srcOrd="0" destOrd="0" presId="urn:microsoft.com/office/officeart/2005/8/layout/venn1"/>
    <dgm:cxn modelId="{5691C99F-4878-4C63-A83E-BADDA33B7FFA}" type="presOf" srcId="{BC256A4A-1C2C-481E-84C2-86AC441E59B8}" destId="{CB12C068-F0AA-4A2C-9A77-90F6DDEB4667}" srcOrd="1" destOrd="0" presId="urn:microsoft.com/office/officeart/2005/8/layout/venn1"/>
    <dgm:cxn modelId="{E3832BC6-6A39-4AA2-8C40-453E4DDE90FE}" srcId="{A77D2D06-225C-443D-B58B-DD64856FEECB}" destId="{386E656C-A634-4A62-9E38-9BC70D831432}" srcOrd="0" destOrd="0" parTransId="{BC798437-B234-4836-A9C2-1452F8DABD99}" sibTransId="{74E196D0-B4BF-4AEA-9E12-52C85E2E0C1A}"/>
    <dgm:cxn modelId="{A68A78CC-510A-41A2-B4C0-214E6F06B3C1}" type="presOf" srcId="{97287482-1EE7-426B-A265-34E52AE1B02B}" destId="{E9022D89-B174-41FD-98B0-735B83629901}" srcOrd="0" destOrd="0" presId="urn:microsoft.com/office/officeart/2005/8/layout/venn1"/>
    <dgm:cxn modelId="{FDCB53D6-F1B2-431B-9488-83CC99FD0C04}" type="presOf" srcId="{BC256A4A-1C2C-481E-84C2-86AC441E59B8}" destId="{E149D0A0-CCE8-47A2-B9FE-FD2738CCDF90}" srcOrd="0" destOrd="0" presId="urn:microsoft.com/office/officeart/2005/8/layout/venn1"/>
    <dgm:cxn modelId="{74AE19F5-CCE4-4EFB-84CF-40E9CC81500E}" type="presOf" srcId="{97287482-1EE7-426B-A265-34E52AE1B02B}" destId="{FCF64708-07AF-4733-BCC4-8E459636A62F}" srcOrd="1" destOrd="0" presId="urn:microsoft.com/office/officeart/2005/8/layout/venn1"/>
    <dgm:cxn modelId="{B3422E45-2987-4770-9162-60482E87A73F}" type="presParOf" srcId="{89F241A0-58D4-4C06-B192-CFD6495EFE88}" destId="{2C619DAB-2946-4FB4-B43F-9D546FEEFDA4}" srcOrd="0" destOrd="0" presId="urn:microsoft.com/office/officeart/2005/8/layout/venn1"/>
    <dgm:cxn modelId="{2E31726F-D1CF-4C43-9B70-51B4FD69EB24}" type="presParOf" srcId="{89F241A0-58D4-4C06-B192-CFD6495EFE88}" destId="{C56DDBF8-C355-4089-AA55-447F0BCF78FA}" srcOrd="1" destOrd="0" presId="urn:microsoft.com/office/officeart/2005/8/layout/venn1"/>
    <dgm:cxn modelId="{46D7CBEA-5AC0-434A-9A8E-43EA0319F843}" type="presParOf" srcId="{89F241A0-58D4-4C06-B192-CFD6495EFE88}" destId="{E149D0A0-CCE8-47A2-B9FE-FD2738CCDF90}" srcOrd="2" destOrd="0" presId="urn:microsoft.com/office/officeart/2005/8/layout/venn1"/>
    <dgm:cxn modelId="{4E929E12-8447-45CE-A37F-5929BE34C470}" type="presParOf" srcId="{89F241A0-58D4-4C06-B192-CFD6495EFE88}" destId="{CB12C068-F0AA-4A2C-9A77-90F6DDEB4667}" srcOrd="3" destOrd="0" presId="urn:microsoft.com/office/officeart/2005/8/layout/venn1"/>
    <dgm:cxn modelId="{4CEBF853-D2AA-4FDE-8778-C7BCC674E187}" type="presParOf" srcId="{89F241A0-58D4-4C06-B192-CFD6495EFE88}" destId="{E9022D89-B174-41FD-98B0-735B83629901}" srcOrd="4" destOrd="0" presId="urn:microsoft.com/office/officeart/2005/8/layout/venn1"/>
    <dgm:cxn modelId="{EA8A8199-5D6C-4EF3-89DF-F5F26EFD3227}" type="presParOf" srcId="{89F241A0-58D4-4C06-B192-CFD6495EFE88}" destId="{FCF64708-07AF-4733-BCC4-8E459636A62F}"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073154-E757-41FE-8DB1-C5945426037A}"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uk-UA"/>
        </a:p>
      </dgm:t>
    </dgm:pt>
    <dgm:pt modelId="{C74CD379-0550-4B0C-8DE1-7F232DB86E17}">
      <dgm:prSet phldrT="[Текст]"/>
      <dgm:spPr/>
      <dgm:t>
        <a:bodyPr/>
        <a:lstStyle/>
        <a:p>
          <a:r>
            <a:rPr lang="uk-UA" dirty="0"/>
            <a:t>Прочитати вголос</a:t>
          </a:r>
        </a:p>
        <a:p>
          <a:r>
            <a:rPr lang="uk-UA" dirty="0"/>
            <a:t>Дати прочитати комусь</a:t>
          </a:r>
        </a:p>
        <a:p>
          <a:r>
            <a:rPr lang="uk-UA" dirty="0"/>
            <a:t>Попросити переказати</a:t>
          </a:r>
        </a:p>
        <a:p>
          <a:r>
            <a:rPr lang="uk-UA" dirty="0"/>
            <a:t>Дати прочитати експерту на предмет помилок</a:t>
          </a:r>
        </a:p>
      </dgm:t>
    </dgm:pt>
    <dgm:pt modelId="{989F8EB1-06A8-4FD9-BA25-9B105481A669}" type="parTrans" cxnId="{C3B9F476-E8CC-4048-A641-3BFF850AF9E0}">
      <dgm:prSet/>
      <dgm:spPr/>
      <dgm:t>
        <a:bodyPr/>
        <a:lstStyle/>
        <a:p>
          <a:endParaRPr lang="uk-UA"/>
        </a:p>
      </dgm:t>
    </dgm:pt>
    <dgm:pt modelId="{5454CDE9-1D11-403A-950B-7F3FF219A5AB}" type="sibTrans" cxnId="{C3B9F476-E8CC-4048-A641-3BFF850AF9E0}">
      <dgm:prSet/>
      <dgm:spPr/>
      <dgm:t>
        <a:bodyPr/>
        <a:lstStyle/>
        <a:p>
          <a:endParaRPr lang="uk-UA"/>
        </a:p>
      </dgm:t>
    </dgm:pt>
    <dgm:pt modelId="{0B69CF52-8685-4235-BA83-4F9F277B0DC5}">
      <dgm:prSet phldrT="[Текст]"/>
      <dgm:spPr/>
      <dgm:t>
        <a:bodyPr/>
        <a:lstStyle/>
        <a:p>
          <a:r>
            <a:rPr lang="uk-UA" dirty="0"/>
            <a:t>Помітити помилки </a:t>
          </a:r>
          <a:r>
            <a:rPr lang="uk-UA" dirty="0" err="1"/>
            <a:t>мовні</a:t>
          </a:r>
          <a:r>
            <a:rPr lang="uk-UA" dirty="0"/>
            <a:t> і логічні</a:t>
          </a:r>
        </a:p>
        <a:p>
          <a:r>
            <a:rPr lang="uk-UA" dirty="0"/>
            <a:t>Перевірити, чи все зрозуміло і послідовно</a:t>
          </a:r>
        </a:p>
        <a:p>
          <a:r>
            <a:rPr lang="uk-UA" dirty="0"/>
            <a:t>Зрозуміти, яке враження лишиться в комісії</a:t>
          </a:r>
        </a:p>
      </dgm:t>
    </dgm:pt>
    <dgm:pt modelId="{C6E77175-48A5-4C77-89BA-28CB289B0BF5}" type="parTrans" cxnId="{278A6C3C-E705-4C57-B7E1-9EAED11389F4}">
      <dgm:prSet/>
      <dgm:spPr/>
      <dgm:t>
        <a:bodyPr/>
        <a:lstStyle/>
        <a:p>
          <a:endParaRPr lang="uk-UA"/>
        </a:p>
      </dgm:t>
    </dgm:pt>
    <dgm:pt modelId="{18700279-4275-4BED-8783-0F38E5C9868B}" type="sibTrans" cxnId="{278A6C3C-E705-4C57-B7E1-9EAED11389F4}">
      <dgm:prSet/>
      <dgm:spPr/>
      <dgm:t>
        <a:bodyPr/>
        <a:lstStyle/>
        <a:p>
          <a:endParaRPr lang="uk-UA"/>
        </a:p>
      </dgm:t>
    </dgm:pt>
    <dgm:pt modelId="{23FCC5D2-2C21-4EF5-877D-01AA761E92A4}" type="pres">
      <dgm:prSet presAssocID="{83073154-E757-41FE-8DB1-C5945426037A}" presName="Name0" presStyleCnt="0">
        <dgm:presLayoutVars>
          <dgm:dir/>
          <dgm:resizeHandles val="exact"/>
        </dgm:presLayoutVars>
      </dgm:prSet>
      <dgm:spPr/>
    </dgm:pt>
    <dgm:pt modelId="{60BA4BA6-7D1E-4387-AC9C-9C03146C08FE}" type="pres">
      <dgm:prSet presAssocID="{C74CD379-0550-4B0C-8DE1-7F232DB86E17}" presName="node" presStyleLbl="node1" presStyleIdx="0" presStyleCnt="2">
        <dgm:presLayoutVars>
          <dgm:bulletEnabled val="1"/>
        </dgm:presLayoutVars>
      </dgm:prSet>
      <dgm:spPr/>
    </dgm:pt>
    <dgm:pt modelId="{FFBDF1B5-42C7-462B-A76C-22B44A4714BF}" type="pres">
      <dgm:prSet presAssocID="{5454CDE9-1D11-403A-950B-7F3FF219A5AB}" presName="sibTrans" presStyleLbl="sibTrans2D1" presStyleIdx="0" presStyleCnt="1" custScaleX="179209"/>
      <dgm:spPr/>
    </dgm:pt>
    <dgm:pt modelId="{890796BA-9292-4786-8108-BF308EB2CBFC}" type="pres">
      <dgm:prSet presAssocID="{5454CDE9-1D11-403A-950B-7F3FF219A5AB}" presName="connectorText" presStyleLbl="sibTrans2D1" presStyleIdx="0" presStyleCnt="1"/>
      <dgm:spPr/>
    </dgm:pt>
    <dgm:pt modelId="{F71840A3-6B0C-47CA-9451-6776DCEA9373}" type="pres">
      <dgm:prSet presAssocID="{0B69CF52-8685-4235-BA83-4F9F277B0DC5}" presName="node" presStyleLbl="node1" presStyleIdx="1" presStyleCnt="2">
        <dgm:presLayoutVars>
          <dgm:bulletEnabled val="1"/>
        </dgm:presLayoutVars>
      </dgm:prSet>
      <dgm:spPr/>
    </dgm:pt>
  </dgm:ptLst>
  <dgm:cxnLst>
    <dgm:cxn modelId="{278A6C3C-E705-4C57-B7E1-9EAED11389F4}" srcId="{83073154-E757-41FE-8DB1-C5945426037A}" destId="{0B69CF52-8685-4235-BA83-4F9F277B0DC5}" srcOrd="1" destOrd="0" parTransId="{C6E77175-48A5-4C77-89BA-28CB289B0BF5}" sibTransId="{18700279-4275-4BED-8783-0F38E5C9868B}"/>
    <dgm:cxn modelId="{D1F45B3E-2D67-45D2-8B52-557C74A6DE8D}" type="presOf" srcId="{5454CDE9-1D11-403A-950B-7F3FF219A5AB}" destId="{890796BA-9292-4786-8108-BF308EB2CBFC}" srcOrd="1" destOrd="0" presId="urn:microsoft.com/office/officeart/2005/8/layout/process1"/>
    <dgm:cxn modelId="{DFA5B66F-B05C-4DAD-81E5-0D84A5B1EE0D}" type="presOf" srcId="{C74CD379-0550-4B0C-8DE1-7F232DB86E17}" destId="{60BA4BA6-7D1E-4387-AC9C-9C03146C08FE}" srcOrd="0" destOrd="0" presId="urn:microsoft.com/office/officeart/2005/8/layout/process1"/>
    <dgm:cxn modelId="{26AA2F71-211B-4324-9B4F-647C3E5CC029}" type="presOf" srcId="{83073154-E757-41FE-8DB1-C5945426037A}" destId="{23FCC5D2-2C21-4EF5-877D-01AA761E92A4}" srcOrd="0" destOrd="0" presId="urn:microsoft.com/office/officeart/2005/8/layout/process1"/>
    <dgm:cxn modelId="{C3B9F476-E8CC-4048-A641-3BFF850AF9E0}" srcId="{83073154-E757-41FE-8DB1-C5945426037A}" destId="{C74CD379-0550-4B0C-8DE1-7F232DB86E17}" srcOrd="0" destOrd="0" parTransId="{989F8EB1-06A8-4FD9-BA25-9B105481A669}" sibTransId="{5454CDE9-1D11-403A-950B-7F3FF219A5AB}"/>
    <dgm:cxn modelId="{15899CA9-88F8-4B56-95EE-16C283A60F6E}" type="presOf" srcId="{5454CDE9-1D11-403A-950B-7F3FF219A5AB}" destId="{FFBDF1B5-42C7-462B-A76C-22B44A4714BF}" srcOrd="0" destOrd="0" presId="urn:microsoft.com/office/officeart/2005/8/layout/process1"/>
    <dgm:cxn modelId="{966950EC-E45D-4FCB-8D80-EF248CAC0209}" type="presOf" srcId="{0B69CF52-8685-4235-BA83-4F9F277B0DC5}" destId="{F71840A3-6B0C-47CA-9451-6776DCEA9373}" srcOrd="0" destOrd="0" presId="urn:microsoft.com/office/officeart/2005/8/layout/process1"/>
    <dgm:cxn modelId="{E0B3DFD6-94C9-4F03-9D59-C542AEA03EC5}" type="presParOf" srcId="{23FCC5D2-2C21-4EF5-877D-01AA761E92A4}" destId="{60BA4BA6-7D1E-4387-AC9C-9C03146C08FE}" srcOrd="0" destOrd="0" presId="urn:microsoft.com/office/officeart/2005/8/layout/process1"/>
    <dgm:cxn modelId="{A70924FA-FD3B-4085-A9D2-59AEF0A2E862}" type="presParOf" srcId="{23FCC5D2-2C21-4EF5-877D-01AA761E92A4}" destId="{FFBDF1B5-42C7-462B-A76C-22B44A4714BF}" srcOrd="1" destOrd="0" presId="urn:microsoft.com/office/officeart/2005/8/layout/process1"/>
    <dgm:cxn modelId="{A7418C69-4274-4A88-87E3-911E7EF82D81}" type="presParOf" srcId="{FFBDF1B5-42C7-462B-A76C-22B44A4714BF}" destId="{890796BA-9292-4786-8108-BF308EB2CBFC}" srcOrd="0" destOrd="0" presId="urn:microsoft.com/office/officeart/2005/8/layout/process1"/>
    <dgm:cxn modelId="{5B5E1DBC-B484-4A85-B48E-1285529039C3}" type="presParOf" srcId="{23FCC5D2-2C21-4EF5-877D-01AA761E92A4}" destId="{F71840A3-6B0C-47CA-9451-6776DCEA9373}"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BA29D9-07F9-4FED-AC60-C87145643CC5}"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uk-UA"/>
        </a:p>
      </dgm:t>
    </dgm:pt>
    <dgm:pt modelId="{992EA47E-7F30-43F4-820F-EBF01FA0725F}">
      <dgm:prSet phldrT="[Текст]"/>
      <dgm:spPr/>
      <dgm:t>
        <a:bodyPr/>
        <a:lstStyle/>
        <a:p>
          <a:r>
            <a:rPr lang="uk-UA" b="1" dirty="0"/>
            <a:t>Мотиваційний лист </a:t>
          </a:r>
          <a:r>
            <a:rPr lang="uk-UA" dirty="0"/>
            <a:t>пишуть </a:t>
          </a:r>
          <a:r>
            <a:rPr lang="uk-UA" b="1" dirty="0"/>
            <a:t>всі</a:t>
          </a:r>
          <a:r>
            <a:rPr lang="uk-UA" dirty="0"/>
            <a:t> вступники</a:t>
          </a:r>
        </a:p>
      </dgm:t>
    </dgm:pt>
    <dgm:pt modelId="{59D74FCD-218C-4A2F-9FE9-3B998E6B38ED}" type="parTrans" cxnId="{EC5F11FE-123E-4B49-A93D-51E7D725C276}">
      <dgm:prSet/>
      <dgm:spPr/>
      <dgm:t>
        <a:bodyPr/>
        <a:lstStyle/>
        <a:p>
          <a:endParaRPr lang="uk-UA"/>
        </a:p>
      </dgm:t>
    </dgm:pt>
    <dgm:pt modelId="{882DBFE3-086E-4EC1-9AD1-712CBDF786C3}" type="sibTrans" cxnId="{EC5F11FE-123E-4B49-A93D-51E7D725C276}">
      <dgm:prSet/>
      <dgm:spPr/>
      <dgm:t>
        <a:bodyPr/>
        <a:lstStyle/>
        <a:p>
          <a:endParaRPr lang="uk-UA"/>
        </a:p>
      </dgm:t>
    </dgm:pt>
    <dgm:pt modelId="{8368EC25-72F9-4A91-BA19-609261960261}">
      <dgm:prSet phldrT="[Текст]"/>
      <dgm:spPr/>
      <dgm:t>
        <a:bodyPr/>
        <a:lstStyle/>
        <a:p>
          <a:r>
            <a:rPr lang="uk-UA" dirty="0"/>
            <a:t>«на бюджет» </a:t>
          </a:r>
        </a:p>
      </dgm:t>
    </dgm:pt>
    <dgm:pt modelId="{11DF34B2-CBC8-4A20-8E59-921AB80A199C}" type="parTrans" cxnId="{F2B258CA-2462-4812-AADF-03DCBDFB2BCA}">
      <dgm:prSet/>
      <dgm:spPr/>
      <dgm:t>
        <a:bodyPr/>
        <a:lstStyle/>
        <a:p>
          <a:endParaRPr lang="uk-UA"/>
        </a:p>
      </dgm:t>
    </dgm:pt>
    <dgm:pt modelId="{5998AD02-F262-4B8E-A945-76E8C56FB849}" type="sibTrans" cxnId="{F2B258CA-2462-4812-AADF-03DCBDFB2BCA}">
      <dgm:prSet/>
      <dgm:spPr/>
      <dgm:t>
        <a:bodyPr/>
        <a:lstStyle/>
        <a:p>
          <a:endParaRPr lang="uk-UA"/>
        </a:p>
      </dgm:t>
    </dgm:pt>
    <dgm:pt modelId="{24FC816C-D981-4963-8FC9-6EECFA042C0B}">
      <dgm:prSet phldrT="[Текст]"/>
      <dgm:spPr/>
      <dgm:t>
        <a:bodyPr/>
        <a:lstStyle/>
        <a:p>
          <a:r>
            <a:rPr lang="uk-UA" dirty="0"/>
            <a:t>додаткова можливість у випадку, якщо двоє чи більше вступників мають однаковий бал з </a:t>
          </a:r>
          <a:r>
            <a:rPr lang="uk-UA" dirty="0" err="1"/>
            <a:t>мультипредметного</a:t>
          </a:r>
          <a:r>
            <a:rPr lang="uk-UA" dirty="0"/>
            <a:t> тесту </a:t>
          </a:r>
        </a:p>
      </dgm:t>
    </dgm:pt>
    <dgm:pt modelId="{BC295A6F-B2F6-4F9F-A3FA-C1796FB4830E}" type="parTrans" cxnId="{4FE36882-9F37-48E4-9764-51CECA7E7C06}">
      <dgm:prSet/>
      <dgm:spPr/>
      <dgm:t>
        <a:bodyPr/>
        <a:lstStyle/>
        <a:p>
          <a:endParaRPr lang="uk-UA"/>
        </a:p>
      </dgm:t>
    </dgm:pt>
    <dgm:pt modelId="{51F6241F-13CD-4B6F-8D69-96D3161EA351}" type="sibTrans" cxnId="{4FE36882-9F37-48E4-9764-51CECA7E7C06}">
      <dgm:prSet/>
      <dgm:spPr/>
      <dgm:t>
        <a:bodyPr/>
        <a:lstStyle/>
        <a:p>
          <a:endParaRPr lang="uk-UA"/>
        </a:p>
      </dgm:t>
    </dgm:pt>
    <dgm:pt modelId="{CFD98C5F-CD75-47D2-B6BF-83D06A43FD82}">
      <dgm:prSet phldrT="[Текст]"/>
      <dgm:spPr/>
      <dgm:t>
        <a:bodyPr/>
        <a:lstStyle/>
        <a:p>
          <a:r>
            <a:rPr lang="uk-UA" dirty="0"/>
            <a:t>«на контракт»</a:t>
          </a:r>
        </a:p>
      </dgm:t>
    </dgm:pt>
    <dgm:pt modelId="{68FFCEF4-5BF5-4033-8E38-DCCD0E535FDF}" type="parTrans" cxnId="{1C4FB24D-58EA-4E63-8AA3-BF79E3C341F0}">
      <dgm:prSet/>
      <dgm:spPr/>
      <dgm:t>
        <a:bodyPr/>
        <a:lstStyle/>
        <a:p>
          <a:endParaRPr lang="uk-UA"/>
        </a:p>
      </dgm:t>
    </dgm:pt>
    <dgm:pt modelId="{FB9721D2-93AB-407D-9727-4ED8D3307B7E}" type="sibTrans" cxnId="{1C4FB24D-58EA-4E63-8AA3-BF79E3C341F0}">
      <dgm:prSet/>
      <dgm:spPr/>
      <dgm:t>
        <a:bodyPr/>
        <a:lstStyle/>
        <a:p>
          <a:endParaRPr lang="uk-UA"/>
        </a:p>
      </dgm:t>
    </dgm:pt>
    <dgm:pt modelId="{858C7F81-FC86-45AD-9685-20BA2D3D9307}">
      <dgm:prSet phldrT="[Текст]"/>
      <dgm:spPr/>
      <dgm:t>
        <a:bodyPr/>
        <a:lstStyle/>
        <a:p>
          <a:r>
            <a:rPr lang="uk-UA" dirty="0"/>
            <a:t>можливість вступити на бажану спеціальність</a:t>
          </a:r>
        </a:p>
      </dgm:t>
    </dgm:pt>
    <dgm:pt modelId="{A635F305-B7C5-46C1-829E-A32CAAA2E46D}" type="parTrans" cxnId="{C7DC627F-140B-4603-9D42-9605B24F7614}">
      <dgm:prSet/>
      <dgm:spPr/>
      <dgm:t>
        <a:bodyPr/>
        <a:lstStyle/>
        <a:p>
          <a:endParaRPr lang="uk-UA"/>
        </a:p>
      </dgm:t>
    </dgm:pt>
    <dgm:pt modelId="{80DEDD7F-2FF3-451A-8300-7F7E8BAB4349}" type="sibTrans" cxnId="{C7DC627F-140B-4603-9D42-9605B24F7614}">
      <dgm:prSet/>
      <dgm:spPr/>
      <dgm:t>
        <a:bodyPr/>
        <a:lstStyle/>
        <a:p>
          <a:endParaRPr lang="uk-UA"/>
        </a:p>
      </dgm:t>
    </dgm:pt>
    <dgm:pt modelId="{866D27C1-5F99-4B98-A0B4-09F17010316D}" type="pres">
      <dgm:prSet presAssocID="{5FBA29D9-07F9-4FED-AC60-C87145643CC5}" presName="hierChild1" presStyleCnt="0">
        <dgm:presLayoutVars>
          <dgm:chPref val="1"/>
          <dgm:dir/>
          <dgm:animOne val="branch"/>
          <dgm:animLvl val="lvl"/>
          <dgm:resizeHandles/>
        </dgm:presLayoutVars>
      </dgm:prSet>
      <dgm:spPr/>
    </dgm:pt>
    <dgm:pt modelId="{4E6627D5-B9E0-43B0-B282-377975868EDB}" type="pres">
      <dgm:prSet presAssocID="{992EA47E-7F30-43F4-820F-EBF01FA0725F}" presName="hierRoot1" presStyleCnt="0"/>
      <dgm:spPr/>
    </dgm:pt>
    <dgm:pt modelId="{903A1246-3136-41B2-BA8F-BC529BF196D1}" type="pres">
      <dgm:prSet presAssocID="{992EA47E-7F30-43F4-820F-EBF01FA0725F}" presName="composite" presStyleCnt="0"/>
      <dgm:spPr/>
    </dgm:pt>
    <dgm:pt modelId="{D7EC380A-248D-4866-8CB6-FED7D6563450}" type="pres">
      <dgm:prSet presAssocID="{992EA47E-7F30-43F4-820F-EBF01FA0725F}" presName="background" presStyleLbl="node0" presStyleIdx="0" presStyleCnt="1"/>
      <dgm:spPr/>
    </dgm:pt>
    <dgm:pt modelId="{DC74237E-3DAB-46F3-9158-8C15AC482DA3}" type="pres">
      <dgm:prSet presAssocID="{992EA47E-7F30-43F4-820F-EBF01FA0725F}" presName="text" presStyleLbl="fgAcc0" presStyleIdx="0" presStyleCnt="1">
        <dgm:presLayoutVars>
          <dgm:chPref val="3"/>
        </dgm:presLayoutVars>
      </dgm:prSet>
      <dgm:spPr/>
    </dgm:pt>
    <dgm:pt modelId="{1A12DEF5-BAEF-490C-A3F0-DEFDCFC7255B}" type="pres">
      <dgm:prSet presAssocID="{992EA47E-7F30-43F4-820F-EBF01FA0725F}" presName="hierChild2" presStyleCnt="0"/>
      <dgm:spPr/>
    </dgm:pt>
    <dgm:pt modelId="{10B8D015-520C-4B51-BE5F-402A4E6BF4A5}" type="pres">
      <dgm:prSet presAssocID="{11DF34B2-CBC8-4A20-8E59-921AB80A199C}" presName="Name10" presStyleLbl="parChTrans1D2" presStyleIdx="0" presStyleCnt="2"/>
      <dgm:spPr/>
    </dgm:pt>
    <dgm:pt modelId="{4F7802C3-5878-425D-B0D3-68A3593B0E63}" type="pres">
      <dgm:prSet presAssocID="{8368EC25-72F9-4A91-BA19-609261960261}" presName="hierRoot2" presStyleCnt="0"/>
      <dgm:spPr/>
    </dgm:pt>
    <dgm:pt modelId="{FB7E220D-B58E-4868-831E-047855214592}" type="pres">
      <dgm:prSet presAssocID="{8368EC25-72F9-4A91-BA19-609261960261}" presName="composite2" presStyleCnt="0"/>
      <dgm:spPr/>
    </dgm:pt>
    <dgm:pt modelId="{BEA26F2A-7085-4F1D-90F0-4CB92156E83B}" type="pres">
      <dgm:prSet presAssocID="{8368EC25-72F9-4A91-BA19-609261960261}" presName="background2" presStyleLbl="node2" presStyleIdx="0" presStyleCnt="2"/>
      <dgm:spPr/>
    </dgm:pt>
    <dgm:pt modelId="{C497E52D-52BF-4937-96C5-AFDFC561AD49}" type="pres">
      <dgm:prSet presAssocID="{8368EC25-72F9-4A91-BA19-609261960261}" presName="text2" presStyleLbl="fgAcc2" presStyleIdx="0" presStyleCnt="2">
        <dgm:presLayoutVars>
          <dgm:chPref val="3"/>
        </dgm:presLayoutVars>
      </dgm:prSet>
      <dgm:spPr/>
    </dgm:pt>
    <dgm:pt modelId="{FD3E526C-2A56-409F-888E-90055AB3721B}" type="pres">
      <dgm:prSet presAssocID="{8368EC25-72F9-4A91-BA19-609261960261}" presName="hierChild3" presStyleCnt="0"/>
      <dgm:spPr/>
    </dgm:pt>
    <dgm:pt modelId="{5DCC8767-4294-4AD0-85AE-2AD5A9EFE040}" type="pres">
      <dgm:prSet presAssocID="{BC295A6F-B2F6-4F9F-A3FA-C1796FB4830E}" presName="Name17" presStyleLbl="parChTrans1D3" presStyleIdx="0" presStyleCnt="2"/>
      <dgm:spPr/>
    </dgm:pt>
    <dgm:pt modelId="{34EA49BC-378B-4869-9751-B5724F071A14}" type="pres">
      <dgm:prSet presAssocID="{24FC816C-D981-4963-8FC9-6EECFA042C0B}" presName="hierRoot3" presStyleCnt="0"/>
      <dgm:spPr/>
    </dgm:pt>
    <dgm:pt modelId="{2AECD53A-FEF9-4E4A-8C13-D05EC42E635E}" type="pres">
      <dgm:prSet presAssocID="{24FC816C-D981-4963-8FC9-6EECFA042C0B}" presName="composite3" presStyleCnt="0"/>
      <dgm:spPr/>
    </dgm:pt>
    <dgm:pt modelId="{71D5A0FA-3AC4-4720-962E-74DD97FFA003}" type="pres">
      <dgm:prSet presAssocID="{24FC816C-D981-4963-8FC9-6EECFA042C0B}" presName="background3" presStyleLbl="node3" presStyleIdx="0" presStyleCnt="2"/>
      <dgm:spPr/>
    </dgm:pt>
    <dgm:pt modelId="{00F9F775-5A76-4D46-8894-BCC7B560BDE5}" type="pres">
      <dgm:prSet presAssocID="{24FC816C-D981-4963-8FC9-6EECFA042C0B}" presName="text3" presStyleLbl="fgAcc3" presStyleIdx="0" presStyleCnt="2">
        <dgm:presLayoutVars>
          <dgm:chPref val="3"/>
        </dgm:presLayoutVars>
      </dgm:prSet>
      <dgm:spPr/>
    </dgm:pt>
    <dgm:pt modelId="{4F61D6EB-1E5D-4727-A255-C0A37CCDB2E9}" type="pres">
      <dgm:prSet presAssocID="{24FC816C-D981-4963-8FC9-6EECFA042C0B}" presName="hierChild4" presStyleCnt="0"/>
      <dgm:spPr/>
    </dgm:pt>
    <dgm:pt modelId="{1198DD5B-A33A-485D-83EE-7AC5A9BD95F3}" type="pres">
      <dgm:prSet presAssocID="{68FFCEF4-5BF5-4033-8E38-DCCD0E535FDF}" presName="Name10" presStyleLbl="parChTrans1D2" presStyleIdx="1" presStyleCnt="2"/>
      <dgm:spPr/>
    </dgm:pt>
    <dgm:pt modelId="{B036B608-734A-4A60-B31B-E1E0638D98DA}" type="pres">
      <dgm:prSet presAssocID="{CFD98C5F-CD75-47D2-B6BF-83D06A43FD82}" presName="hierRoot2" presStyleCnt="0"/>
      <dgm:spPr/>
    </dgm:pt>
    <dgm:pt modelId="{075F5B36-41DD-49E6-9819-57A4FAAC3BB0}" type="pres">
      <dgm:prSet presAssocID="{CFD98C5F-CD75-47D2-B6BF-83D06A43FD82}" presName="composite2" presStyleCnt="0"/>
      <dgm:spPr/>
    </dgm:pt>
    <dgm:pt modelId="{D0E36813-7E57-4D9A-93D4-BDAC3BBFADFF}" type="pres">
      <dgm:prSet presAssocID="{CFD98C5F-CD75-47D2-B6BF-83D06A43FD82}" presName="background2" presStyleLbl="node2" presStyleIdx="1" presStyleCnt="2"/>
      <dgm:spPr/>
    </dgm:pt>
    <dgm:pt modelId="{254146B3-1074-47F6-824E-886ED691BA54}" type="pres">
      <dgm:prSet presAssocID="{CFD98C5F-CD75-47D2-B6BF-83D06A43FD82}" presName="text2" presStyleLbl="fgAcc2" presStyleIdx="1" presStyleCnt="2">
        <dgm:presLayoutVars>
          <dgm:chPref val="3"/>
        </dgm:presLayoutVars>
      </dgm:prSet>
      <dgm:spPr/>
    </dgm:pt>
    <dgm:pt modelId="{CCC02319-82F4-447B-9B70-D534AE0F81D7}" type="pres">
      <dgm:prSet presAssocID="{CFD98C5F-CD75-47D2-B6BF-83D06A43FD82}" presName="hierChild3" presStyleCnt="0"/>
      <dgm:spPr/>
    </dgm:pt>
    <dgm:pt modelId="{60FB764A-BCF1-4E5C-80C7-2E1A61F6FAF3}" type="pres">
      <dgm:prSet presAssocID="{A635F305-B7C5-46C1-829E-A32CAAA2E46D}" presName="Name17" presStyleLbl="parChTrans1D3" presStyleIdx="1" presStyleCnt="2"/>
      <dgm:spPr/>
    </dgm:pt>
    <dgm:pt modelId="{8CEA6C0C-88C9-4CBC-B617-85939C0B1807}" type="pres">
      <dgm:prSet presAssocID="{858C7F81-FC86-45AD-9685-20BA2D3D9307}" presName="hierRoot3" presStyleCnt="0"/>
      <dgm:spPr/>
    </dgm:pt>
    <dgm:pt modelId="{26FA3DB7-9977-4EA7-B52D-68E009666F60}" type="pres">
      <dgm:prSet presAssocID="{858C7F81-FC86-45AD-9685-20BA2D3D9307}" presName="composite3" presStyleCnt="0"/>
      <dgm:spPr/>
    </dgm:pt>
    <dgm:pt modelId="{57C285DD-78D4-4CDA-8D5E-75E37B95A641}" type="pres">
      <dgm:prSet presAssocID="{858C7F81-FC86-45AD-9685-20BA2D3D9307}" presName="background3" presStyleLbl="node3" presStyleIdx="1" presStyleCnt="2"/>
      <dgm:spPr/>
    </dgm:pt>
    <dgm:pt modelId="{9617A8FA-5E79-4981-99FD-E747213297E7}" type="pres">
      <dgm:prSet presAssocID="{858C7F81-FC86-45AD-9685-20BA2D3D9307}" presName="text3" presStyleLbl="fgAcc3" presStyleIdx="1" presStyleCnt="2">
        <dgm:presLayoutVars>
          <dgm:chPref val="3"/>
        </dgm:presLayoutVars>
      </dgm:prSet>
      <dgm:spPr/>
    </dgm:pt>
    <dgm:pt modelId="{CEA5A1A2-FD71-4150-8910-3B8BF1183A05}" type="pres">
      <dgm:prSet presAssocID="{858C7F81-FC86-45AD-9685-20BA2D3D9307}" presName="hierChild4" presStyleCnt="0"/>
      <dgm:spPr/>
    </dgm:pt>
  </dgm:ptLst>
  <dgm:cxnLst>
    <dgm:cxn modelId="{BDFE1321-8D72-41EF-874D-20786A4F3440}" type="presOf" srcId="{8368EC25-72F9-4A91-BA19-609261960261}" destId="{C497E52D-52BF-4937-96C5-AFDFC561AD49}" srcOrd="0" destOrd="0" presId="urn:microsoft.com/office/officeart/2005/8/layout/hierarchy1"/>
    <dgm:cxn modelId="{31444230-3D0C-40D6-BA5C-9F7066F35A31}" type="presOf" srcId="{11DF34B2-CBC8-4A20-8E59-921AB80A199C}" destId="{10B8D015-520C-4B51-BE5F-402A4E6BF4A5}" srcOrd="0" destOrd="0" presId="urn:microsoft.com/office/officeart/2005/8/layout/hierarchy1"/>
    <dgm:cxn modelId="{76710933-D422-406A-8940-4080759D208D}" type="presOf" srcId="{5FBA29D9-07F9-4FED-AC60-C87145643CC5}" destId="{866D27C1-5F99-4B98-A0B4-09F17010316D}" srcOrd="0" destOrd="0" presId="urn:microsoft.com/office/officeart/2005/8/layout/hierarchy1"/>
    <dgm:cxn modelId="{BFE5D836-7B07-41AD-9A80-BC0823A8F770}" type="presOf" srcId="{68FFCEF4-5BF5-4033-8E38-DCCD0E535FDF}" destId="{1198DD5B-A33A-485D-83EE-7AC5A9BD95F3}" srcOrd="0" destOrd="0" presId="urn:microsoft.com/office/officeart/2005/8/layout/hierarchy1"/>
    <dgm:cxn modelId="{C2FF3137-A619-4C61-981D-47ED0DA1739D}" type="presOf" srcId="{24FC816C-D981-4963-8FC9-6EECFA042C0B}" destId="{00F9F775-5A76-4D46-8894-BCC7B560BDE5}" srcOrd="0" destOrd="0" presId="urn:microsoft.com/office/officeart/2005/8/layout/hierarchy1"/>
    <dgm:cxn modelId="{22EC635E-49AE-4C6D-84CE-B48710702C75}" type="presOf" srcId="{CFD98C5F-CD75-47D2-B6BF-83D06A43FD82}" destId="{254146B3-1074-47F6-824E-886ED691BA54}" srcOrd="0" destOrd="0" presId="urn:microsoft.com/office/officeart/2005/8/layout/hierarchy1"/>
    <dgm:cxn modelId="{D0815C68-D4FE-48A8-83BC-1F0D43FC66A0}" type="presOf" srcId="{BC295A6F-B2F6-4F9F-A3FA-C1796FB4830E}" destId="{5DCC8767-4294-4AD0-85AE-2AD5A9EFE040}" srcOrd="0" destOrd="0" presId="urn:microsoft.com/office/officeart/2005/8/layout/hierarchy1"/>
    <dgm:cxn modelId="{5267EA48-0DBD-4745-8B87-925B65E6C1B2}" type="presOf" srcId="{A635F305-B7C5-46C1-829E-A32CAAA2E46D}" destId="{60FB764A-BCF1-4E5C-80C7-2E1A61F6FAF3}" srcOrd="0" destOrd="0" presId="urn:microsoft.com/office/officeart/2005/8/layout/hierarchy1"/>
    <dgm:cxn modelId="{1C4FB24D-58EA-4E63-8AA3-BF79E3C341F0}" srcId="{992EA47E-7F30-43F4-820F-EBF01FA0725F}" destId="{CFD98C5F-CD75-47D2-B6BF-83D06A43FD82}" srcOrd="1" destOrd="0" parTransId="{68FFCEF4-5BF5-4033-8E38-DCCD0E535FDF}" sibTransId="{FB9721D2-93AB-407D-9727-4ED8D3307B7E}"/>
    <dgm:cxn modelId="{23351959-7F37-4183-8847-D2B6A30E7FD0}" type="presOf" srcId="{858C7F81-FC86-45AD-9685-20BA2D3D9307}" destId="{9617A8FA-5E79-4981-99FD-E747213297E7}" srcOrd="0" destOrd="0" presId="urn:microsoft.com/office/officeart/2005/8/layout/hierarchy1"/>
    <dgm:cxn modelId="{C7DC627F-140B-4603-9D42-9605B24F7614}" srcId="{CFD98C5F-CD75-47D2-B6BF-83D06A43FD82}" destId="{858C7F81-FC86-45AD-9685-20BA2D3D9307}" srcOrd="0" destOrd="0" parTransId="{A635F305-B7C5-46C1-829E-A32CAAA2E46D}" sibTransId="{80DEDD7F-2FF3-451A-8300-7F7E8BAB4349}"/>
    <dgm:cxn modelId="{4FE36882-9F37-48E4-9764-51CECA7E7C06}" srcId="{8368EC25-72F9-4A91-BA19-609261960261}" destId="{24FC816C-D981-4963-8FC9-6EECFA042C0B}" srcOrd="0" destOrd="0" parTransId="{BC295A6F-B2F6-4F9F-A3FA-C1796FB4830E}" sibTransId="{51F6241F-13CD-4B6F-8D69-96D3161EA351}"/>
    <dgm:cxn modelId="{659AC5A2-4BD4-42BC-853E-70DA0928FFC1}" type="presOf" srcId="{992EA47E-7F30-43F4-820F-EBF01FA0725F}" destId="{DC74237E-3DAB-46F3-9158-8C15AC482DA3}" srcOrd="0" destOrd="0" presId="urn:microsoft.com/office/officeart/2005/8/layout/hierarchy1"/>
    <dgm:cxn modelId="{F2B258CA-2462-4812-AADF-03DCBDFB2BCA}" srcId="{992EA47E-7F30-43F4-820F-EBF01FA0725F}" destId="{8368EC25-72F9-4A91-BA19-609261960261}" srcOrd="0" destOrd="0" parTransId="{11DF34B2-CBC8-4A20-8E59-921AB80A199C}" sibTransId="{5998AD02-F262-4B8E-A945-76E8C56FB849}"/>
    <dgm:cxn modelId="{EC5F11FE-123E-4B49-A93D-51E7D725C276}" srcId="{5FBA29D9-07F9-4FED-AC60-C87145643CC5}" destId="{992EA47E-7F30-43F4-820F-EBF01FA0725F}" srcOrd="0" destOrd="0" parTransId="{59D74FCD-218C-4A2F-9FE9-3B998E6B38ED}" sibTransId="{882DBFE3-086E-4EC1-9AD1-712CBDF786C3}"/>
    <dgm:cxn modelId="{AA677F73-2054-40BA-93BF-58851A04F56F}" type="presParOf" srcId="{866D27C1-5F99-4B98-A0B4-09F17010316D}" destId="{4E6627D5-B9E0-43B0-B282-377975868EDB}" srcOrd="0" destOrd="0" presId="urn:microsoft.com/office/officeart/2005/8/layout/hierarchy1"/>
    <dgm:cxn modelId="{29DDFE72-6ED6-4470-9393-A6895AEF1EC0}" type="presParOf" srcId="{4E6627D5-B9E0-43B0-B282-377975868EDB}" destId="{903A1246-3136-41B2-BA8F-BC529BF196D1}" srcOrd="0" destOrd="0" presId="urn:microsoft.com/office/officeart/2005/8/layout/hierarchy1"/>
    <dgm:cxn modelId="{495C2C5A-06AB-4159-BE26-B6B5199F04F5}" type="presParOf" srcId="{903A1246-3136-41B2-BA8F-BC529BF196D1}" destId="{D7EC380A-248D-4866-8CB6-FED7D6563450}" srcOrd="0" destOrd="0" presId="urn:microsoft.com/office/officeart/2005/8/layout/hierarchy1"/>
    <dgm:cxn modelId="{74C5E633-448E-4C1E-97CD-7249C511B131}" type="presParOf" srcId="{903A1246-3136-41B2-BA8F-BC529BF196D1}" destId="{DC74237E-3DAB-46F3-9158-8C15AC482DA3}" srcOrd="1" destOrd="0" presId="urn:microsoft.com/office/officeart/2005/8/layout/hierarchy1"/>
    <dgm:cxn modelId="{F1AB119F-CB25-433B-8188-FE04395ADB3A}" type="presParOf" srcId="{4E6627D5-B9E0-43B0-B282-377975868EDB}" destId="{1A12DEF5-BAEF-490C-A3F0-DEFDCFC7255B}" srcOrd="1" destOrd="0" presId="urn:microsoft.com/office/officeart/2005/8/layout/hierarchy1"/>
    <dgm:cxn modelId="{508875D0-2280-4DEB-BBF3-4E5A395352FF}" type="presParOf" srcId="{1A12DEF5-BAEF-490C-A3F0-DEFDCFC7255B}" destId="{10B8D015-520C-4B51-BE5F-402A4E6BF4A5}" srcOrd="0" destOrd="0" presId="urn:microsoft.com/office/officeart/2005/8/layout/hierarchy1"/>
    <dgm:cxn modelId="{B6B1CCA8-EAE4-4866-BCC8-B7C448787936}" type="presParOf" srcId="{1A12DEF5-BAEF-490C-A3F0-DEFDCFC7255B}" destId="{4F7802C3-5878-425D-B0D3-68A3593B0E63}" srcOrd="1" destOrd="0" presId="urn:microsoft.com/office/officeart/2005/8/layout/hierarchy1"/>
    <dgm:cxn modelId="{741094CA-F6E3-4DBF-A14C-FBAF4D46679F}" type="presParOf" srcId="{4F7802C3-5878-425D-B0D3-68A3593B0E63}" destId="{FB7E220D-B58E-4868-831E-047855214592}" srcOrd="0" destOrd="0" presId="urn:microsoft.com/office/officeart/2005/8/layout/hierarchy1"/>
    <dgm:cxn modelId="{7F173EC4-5099-4955-A0DD-59ECCF5D0FDD}" type="presParOf" srcId="{FB7E220D-B58E-4868-831E-047855214592}" destId="{BEA26F2A-7085-4F1D-90F0-4CB92156E83B}" srcOrd="0" destOrd="0" presId="urn:microsoft.com/office/officeart/2005/8/layout/hierarchy1"/>
    <dgm:cxn modelId="{31479F29-10AC-4C22-88BA-462F4B4003AF}" type="presParOf" srcId="{FB7E220D-B58E-4868-831E-047855214592}" destId="{C497E52D-52BF-4937-96C5-AFDFC561AD49}" srcOrd="1" destOrd="0" presId="urn:microsoft.com/office/officeart/2005/8/layout/hierarchy1"/>
    <dgm:cxn modelId="{D2A0005E-D60C-4667-B027-047EBBC9A3AB}" type="presParOf" srcId="{4F7802C3-5878-425D-B0D3-68A3593B0E63}" destId="{FD3E526C-2A56-409F-888E-90055AB3721B}" srcOrd="1" destOrd="0" presId="urn:microsoft.com/office/officeart/2005/8/layout/hierarchy1"/>
    <dgm:cxn modelId="{0B6CC5B1-9707-4D5D-A5DC-5882840B7B94}" type="presParOf" srcId="{FD3E526C-2A56-409F-888E-90055AB3721B}" destId="{5DCC8767-4294-4AD0-85AE-2AD5A9EFE040}" srcOrd="0" destOrd="0" presId="urn:microsoft.com/office/officeart/2005/8/layout/hierarchy1"/>
    <dgm:cxn modelId="{81D97D8B-8D69-4CD2-B411-0C001B173651}" type="presParOf" srcId="{FD3E526C-2A56-409F-888E-90055AB3721B}" destId="{34EA49BC-378B-4869-9751-B5724F071A14}" srcOrd="1" destOrd="0" presId="urn:microsoft.com/office/officeart/2005/8/layout/hierarchy1"/>
    <dgm:cxn modelId="{AC675BFC-712B-4D17-AD1A-63F2B70966E6}" type="presParOf" srcId="{34EA49BC-378B-4869-9751-B5724F071A14}" destId="{2AECD53A-FEF9-4E4A-8C13-D05EC42E635E}" srcOrd="0" destOrd="0" presId="urn:microsoft.com/office/officeart/2005/8/layout/hierarchy1"/>
    <dgm:cxn modelId="{E4FB3ECA-8DE9-4EB5-9B8C-53811EECB0DB}" type="presParOf" srcId="{2AECD53A-FEF9-4E4A-8C13-D05EC42E635E}" destId="{71D5A0FA-3AC4-4720-962E-74DD97FFA003}" srcOrd="0" destOrd="0" presId="urn:microsoft.com/office/officeart/2005/8/layout/hierarchy1"/>
    <dgm:cxn modelId="{40083770-F96D-4721-8208-79D1C72D3DC1}" type="presParOf" srcId="{2AECD53A-FEF9-4E4A-8C13-D05EC42E635E}" destId="{00F9F775-5A76-4D46-8894-BCC7B560BDE5}" srcOrd="1" destOrd="0" presId="urn:microsoft.com/office/officeart/2005/8/layout/hierarchy1"/>
    <dgm:cxn modelId="{EDCF1E5E-4917-4332-95F5-8CB74BC15461}" type="presParOf" srcId="{34EA49BC-378B-4869-9751-B5724F071A14}" destId="{4F61D6EB-1E5D-4727-A255-C0A37CCDB2E9}" srcOrd="1" destOrd="0" presId="urn:microsoft.com/office/officeart/2005/8/layout/hierarchy1"/>
    <dgm:cxn modelId="{AB04A44C-26A9-4D96-9969-5CCB402472E3}" type="presParOf" srcId="{1A12DEF5-BAEF-490C-A3F0-DEFDCFC7255B}" destId="{1198DD5B-A33A-485D-83EE-7AC5A9BD95F3}" srcOrd="2" destOrd="0" presId="urn:microsoft.com/office/officeart/2005/8/layout/hierarchy1"/>
    <dgm:cxn modelId="{0F6DE701-1CA1-435F-BCC7-9F48BD8105D3}" type="presParOf" srcId="{1A12DEF5-BAEF-490C-A3F0-DEFDCFC7255B}" destId="{B036B608-734A-4A60-B31B-E1E0638D98DA}" srcOrd="3" destOrd="0" presId="urn:microsoft.com/office/officeart/2005/8/layout/hierarchy1"/>
    <dgm:cxn modelId="{3D2D54A3-30CB-4B58-94E0-6C319845C078}" type="presParOf" srcId="{B036B608-734A-4A60-B31B-E1E0638D98DA}" destId="{075F5B36-41DD-49E6-9819-57A4FAAC3BB0}" srcOrd="0" destOrd="0" presId="urn:microsoft.com/office/officeart/2005/8/layout/hierarchy1"/>
    <dgm:cxn modelId="{1C6CFFEE-0FE7-42B3-B4BA-7D29FC3CCD35}" type="presParOf" srcId="{075F5B36-41DD-49E6-9819-57A4FAAC3BB0}" destId="{D0E36813-7E57-4D9A-93D4-BDAC3BBFADFF}" srcOrd="0" destOrd="0" presId="urn:microsoft.com/office/officeart/2005/8/layout/hierarchy1"/>
    <dgm:cxn modelId="{36E7E0F2-CCE7-45F0-AECA-DD7F00D97C6F}" type="presParOf" srcId="{075F5B36-41DD-49E6-9819-57A4FAAC3BB0}" destId="{254146B3-1074-47F6-824E-886ED691BA54}" srcOrd="1" destOrd="0" presId="urn:microsoft.com/office/officeart/2005/8/layout/hierarchy1"/>
    <dgm:cxn modelId="{8A882890-8AFE-4554-9664-D51101680DF8}" type="presParOf" srcId="{B036B608-734A-4A60-B31B-E1E0638D98DA}" destId="{CCC02319-82F4-447B-9B70-D534AE0F81D7}" srcOrd="1" destOrd="0" presId="urn:microsoft.com/office/officeart/2005/8/layout/hierarchy1"/>
    <dgm:cxn modelId="{940CB0D8-FB25-488D-88A7-D8A84C6420D3}" type="presParOf" srcId="{CCC02319-82F4-447B-9B70-D534AE0F81D7}" destId="{60FB764A-BCF1-4E5C-80C7-2E1A61F6FAF3}" srcOrd="0" destOrd="0" presId="urn:microsoft.com/office/officeart/2005/8/layout/hierarchy1"/>
    <dgm:cxn modelId="{9D67C3A3-83A4-46B3-9A8E-DBC06A6764A5}" type="presParOf" srcId="{CCC02319-82F4-447B-9B70-D534AE0F81D7}" destId="{8CEA6C0C-88C9-4CBC-B617-85939C0B1807}" srcOrd="1" destOrd="0" presId="urn:microsoft.com/office/officeart/2005/8/layout/hierarchy1"/>
    <dgm:cxn modelId="{8BBA7E66-508D-4037-A175-9FF9ABBC139D}" type="presParOf" srcId="{8CEA6C0C-88C9-4CBC-B617-85939C0B1807}" destId="{26FA3DB7-9977-4EA7-B52D-68E009666F60}" srcOrd="0" destOrd="0" presId="urn:microsoft.com/office/officeart/2005/8/layout/hierarchy1"/>
    <dgm:cxn modelId="{D498E600-325B-4272-8A98-82FA3172466C}" type="presParOf" srcId="{26FA3DB7-9977-4EA7-B52D-68E009666F60}" destId="{57C285DD-78D4-4CDA-8D5E-75E37B95A641}" srcOrd="0" destOrd="0" presId="urn:microsoft.com/office/officeart/2005/8/layout/hierarchy1"/>
    <dgm:cxn modelId="{D6BD1F0C-825F-448B-9EAA-7ECB36333A81}" type="presParOf" srcId="{26FA3DB7-9977-4EA7-B52D-68E009666F60}" destId="{9617A8FA-5E79-4981-99FD-E747213297E7}" srcOrd="1" destOrd="0" presId="urn:microsoft.com/office/officeart/2005/8/layout/hierarchy1"/>
    <dgm:cxn modelId="{C951587E-1DEC-4AEE-BB6B-8A2203F803DC}" type="presParOf" srcId="{8CEA6C0C-88C9-4CBC-B617-85939C0B1807}" destId="{CEA5A1A2-FD71-4150-8910-3B8BF1183A0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B740F8-736C-401A-B480-085802423C3F}" type="doc">
      <dgm:prSet loTypeId="urn:microsoft.com/office/officeart/2005/8/layout/chevron1" loCatId="process" qsTypeId="urn:microsoft.com/office/officeart/2005/8/quickstyle/simple1" qsCatId="simple" csTypeId="urn:microsoft.com/office/officeart/2005/8/colors/colorful3" csCatId="colorful" phldr="1"/>
      <dgm:spPr/>
    </dgm:pt>
    <dgm:pt modelId="{D86DF88D-5E90-4C1C-BD3F-242517E37DE8}">
      <dgm:prSet phldrT="[Текст]" custT="1"/>
      <dgm:spPr/>
      <dgm:t>
        <a:bodyPr/>
        <a:lstStyle/>
        <a:p>
          <a:pPr>
            <a:buFont typeface="Symbol" panose="05050102010706020507" pitchFamily="18" charset="2"/>
            <a:buChar char=""/>
          </a:pPr>
          <a:r>
            <a:rPr lang="uk-UA" sz="1400" dirty="0">
              <a:latin typeface="Arial" panose="020B0604020202020204" pitchFamily="34" charset="0"/>
              <a:cs typeface="Arial" panose="020B0604020202020204" pitchFamily="34" charset="0"/>
            </a:rPr>
            <a:t>Додаткова реєстрація на </a:t>
          </a:r>
          <a:r>
            <a:rPr lang="uk-UA" sz="1400" dirty="0" err="1">
              <a:latin typeface="Arial" panose="020B0604020202020204" pitchFamily="34" charset="0"/>
              <a:cs typeface="Arial" panose="020B0604020202020204" pitchFamily="34" charset="0"/>
            </a:rPr>
            <a:t>Національнй</a:t>
          </a:r>
          <a:r>
            <a:rPr lang="uk-UA" sz="1400" dirty="0">
              <a:latin typeface="Arial" panose="020B0604020202020204" pitchFamily="34" charset="0"/>
              <a:cs typeface="Arial" panose="020B0604020202020204" pitchFamily="34" charset="0"/>
            </a:rPr>
            <a:t> </a:t>
          </a:r>
          <a:r>
            <a:rPr lang="uk-UA" sz="1400" dirty="0" err="1">
              <a:latin typeface="Arial" panose="020B0604020202020204" pitchFamily="34" charset="0"/>
              <a:cs typeface="Arial" panose="020B0604020202020204" pitchFamily="34" charset="0"/>
            </a:rPr>
            <a:t>мультипредмтетний</a:t>
          </a:r>
          <a:r>
            <a:rPr lang="uk-UA" sz="1400" dirty="0">
              <a:latin typeface="Arial" panose="020B0604020202020204" pitchFamily="34" charset="0"/>
              <a:cs typeface="Arial" panose="020B0604020202020204" pitchFamily="34" charset="0"/>
            </a:rPr>
            <a:t> тест  - червень</a:t>
          </a:r>
        </a:p>
      </dgm:t>
    </dgm:pt>
    <dgm:pt modelId="{123BC0C4-44DF-4D37-B65C-665B20E89AE7}" type="parTrans" cxnId="{715FE282-8142-455D-9BBD-5674501611EF}">
      <dgm:prSet/>
      <dgm:spPr/>
      <dgm:t>
        <a:bodyPr/>
        <a:lstStyle/>
        <a:p>
          <a:endParaRPr lang="uk-UA" sz="1400">
            <a:latin typeface="Arial" panose="020B0604020202020204" pitchFamily="34" charset="0"/>
            <a:cs typeface="Arial" panose="020B0604020202020204" pitchFamily="34" charset="0"/>
          </a:endParaRPr>
        </a:p>
      </dgm:t>
    </dgm:pt>
    <dgm:pt modelId="{6F98D960-B82E-4944-B027-7D9978913388}" type="sibTrans" cxnId="{715FE282-8142-455D-9BBD-5674501611EF}">
      <dgm:prSet/>
      <dgm:spPr/>
      <dgm:t>
        <a:bodyPr/>
        <a:lstStyle/>
        <a:p>
          <a:endParaRPr lang="uk-UA" sz="1400">
            <a:latin typeface="Arial" panose="020B0604020202020204" pitchFamily="34" charset="0"/>
            <a:cs typeface="Arial" panose="020B0604020202020204" pitchFamily="34" charset="0"/>
          </a:endParaRPr>
        </a:p>
      </dgm:t>
    </dgm:pt>
    <dgm:pt modelId="{8D669D1D-1677-4613-9104-14D312DDD194}">
      <dgm:prSet custT="1"/>
      <dgm:spPr/>
      <dgm:t>
        <a:bodyPr/>
        <a:lstStyle/>
        <a:p>
          <a:pPr>
            <a:buFont typeface="Symbol" panose="05050102010706020507" pitchFamily="18" charset="2"/>
            <a:buChar char=""/>
          </a:pPr>
          <a:r>
            <a:rPr lang="uk-UA" sz="1400">
              <a:latin typeface="Arial" panose="020B0604020202020204" pitchFamily="34" charset="0"/>
              <a:cs typeface="Arial" panose="020B0604020202020204" pitchFamily="34" charset="0"/>
            </a:rPr>
            <a:t>Реєстрація електронних кабінетів – з 1 липня</a:t>
          </a:r>
        </a:p>
      </dgm:t>
    </dgm:pt>
    <dgm:pt modelId="{B5BF9DE8-D969-42C0-AE64-88489B9A9887}" type="parTrans" cxnId="{73AB16BA-C37B-4DC6-9C52-02B2413371EC}">
      <dgm:prSet/>
      <dgm:spPr/>
      <dgm:t>
        <a:bodyPr/>
        <a:lstStyle/>
        <a:p>
          <a:endParaRPr lang="uk-UA" sz="1400">
            <a:latin typeface="Arial" panose="020B0604020202020204" pitchFamily="34" charset="0"/>
            <a:cs typeface="Arial" panose="020B0604020202020204" pitchFamily="34" charset="0"/>
          </a:endParaRPr>
        </a:p>
      </dgm:t>
    </dgm:pt>
    <dgm:pt modelId="{5C25E3AF-8229-48CE-84CB-3D565D02AB3C}" type="sibTrans" cxnId="{73AB16BA-C37B-4DC6-9C52-02B2413371EC}">
      <dgm:prSet/>
      <dgm:spPr/>
      <dgm:t>
        <a:bodyPr/>
        <a:lstStyle/>
        <a:p>
          <a:endParaRPr lang="uk-UA" sz="1400">
            <a:latin typeface="Arial" panose="020B0604020202020204" pitchFamily="34" charset="0"/>
            <a:cs typeface="Arial" panose="020B0604020202020204" pitchFamily="34" charset="0"/>
          </a:endParaRPr>
        </a:p>
      </dgm:t>
    </dgm:pt>
    <dgm:pt modelId="{5D83BE8B-A2BB-4F3F-A06C-50A8886BC02D}">
      <dgm:prSet custT="1"/>
      <dgm:spPr/>
      <dgm:t>
        <a:bodyPr/>
        <a:lstStyle/>
        <a:p>
          <a:pPr>
            <a:buFont typeface="Symbol" panose="05050102010706020507" pitchFamily="18" charset="2"/>
            <a:buChar char=""/>
          </a:pPr>
          <a:r>
            <a:rPr lang="uk-UA" sz="1400">
              <a:latin typeface="Arial" panose="020B0604020202020204" pitchFamily="34" charset="0"/>
              <a:cs typeface="Arial" panose="020B0604020202020204" pitchFamily="34" charset="0"/>
            </a:rPr>
            <a:t>Подача заяв  - з 29 липня до 23 серпня </a:t>
          </a:r>
        </a:p>
      </dgm:t>
    </dgm:pt>
    <dgm:pt modelId="{AC178CC6-5686-48BB-83CC-3B6F3E92C8D7}" type="parTrans" cxnId="{1BD8A12A-2457-4A0D-9480-7574F6A5028A}">
      <dgm:prSet/>
      <dgm:spPr/>
      <dgm:t>
        <a:bodyPr/>
        <a:lstStyle/>
        <a:p>
          <a:endParaRPr lang="uk-UA" sz="1400">
            <a:latin typeface="Arial" panose="020B0604020202020204" pitchFamily="34" charset="0"/>
            <a:cs typeface="Arial" panose="020B0604020202020204" pitchFamily="34" charset="0"/>
          </a:endParaRPr>
        </a:p>
      </dgm:t>
    </dgm:pt>
    <dgm:pt modelId="{3956C009-649E-4A15-90D4-CC80803928EA}" type="sibTrans" cxnId="{1BD8A12A-2457-4A0D-9480-7574F6A5028A}">
      <dgm:prSet/>
      <dgm:spPr/>
      <dgm:t>
        <a:bodyPr/>
        <a:lstStyle/>
        <a:p>
          <a:endParaRPr lang="uk-UA" sz="1400">
            <a:latin typeface="Arial" panose="020B0604020202020204" pitchFamily="34" charset="0"/>
            <a:cs typeface="Arial" panose="020B0604020202020204" pitchFamily="34" charset="0"/>
          </a:endParaRPr>
        </a:p>
      </dgm:t>
    </dgm:pt>
    <dgm:pt modelId="{9FBD10B2-7F06-4B9A-884A-35705CDF9B87}" type="pres">
      <dgm:prSet presAssocID="{FBB740F8-736C-401A-B480-085802423C3F}" presName="Name0" presStyleCnt="0">
        <dgm:presLayoutVars>
          <dgm:dir/>
          <dgm:animLvl val="lvl"/>
          <dgm:resizeHandles val="exact"/>
        </dgm:presLayoutVars>
      </dgm:prSet>
      <dgm:spPr/>
    </dgm:pt>
    <dgm:pt modelId="{A6EA0BBC-73F1-469C-9A26-96367C7FBEB3}" type="pres">
      <dgm:prSet presAssocID="{D86DF88D-5E90-4C1C-BD3F-242517E37DE8}" presName="parTxOnly" presStyleLbl="node1" presStyleIdx="0" presStyleCnt="3">
        <dgm:presLayoutVars>
          <dgm:chMax val="0"/>
          <dgm:chPref val="0"/>
          <dgm:bulletEnabled val="1"/>
        </dgm:presLayoutVars>
      </dgm:prSet>
      <dgm:spPr/>
    </dgm:pt>
    <dgm:pt modelId="{6643EF7D-9193-49BD-888A-158BF6E7A5E2}" type="pres">
      <dgm:prSet presAssocID="{6F98D960-B82E-4944-B027-7D9978913388}" presName="parTxOnlySpace" presStyleCnt="0"/>
      <dgm:spPr/>
    </dgm:pt>
    <dgm:pt modelId="{1D63A07C-94E3-45B2-9D89-F9EF3794875E}" type="pres">
      <dgm:prSet presAssocID="{8D669D1D-1677-4613-9104-14D312DDD194}" presName="parTxOnly" presStyleLbl="node1" presStyleIdx="1" presStyleCnt="3">
        <dgm:presLayoutVars>
          <dgm:chMax val="0"/>
          <dgm:chPref val="0"/>
          <dgm:bulletEnabled val="1"/>
        </dgm:presLayoutVars>
      </dgm:prSet>
      <dgm:spPr/>
    </dgm:pt>
    <dgm:pt modelId="{560A63B4-FD9C-431A-BD52-CA6296242527}" type="pres">
      <dgm:prSet presAssocID="{5C25E3AF-8229-48CE-84CB-3D565D02AB3C}" presName="parTxOnlySpace" presStyleCnt="0"/>
      <dgm:spPr/>
    </dgm:pt>
    <dgm:pt modelId="{69809BD0-1089-4CAB-879B-8C7CEE6F402E}" type="pres">
      <dgm:prSet presAssocID="{5D83BE8B-A2BB-4F3F-A06C-50A8886BC02D}" presName="parTxOnly" presStyleLbl="node1" presStyleIdx="2" presStyleCnt="3">
        <dgm:presLayoutVars>
          <dgm:chMax val="0"/>
          <dgm:chPref val="0"/>
          <dgm:bulletEnabled val="1"/>
        </dgm:presLayoutVars>
      </dgm:prSet>
      <dgm:spPr/>
    </dgm:pt>
  </dgm:ptLst>
  <dgm:cxnLst>
    <dgm:cxn modelId="{CBA26616-347C-4B14-819B-3E5D7888E180}" type="presOf" srcId="{D86DF88D-5E90-4C1C-BD3F-242517E37DE8}" destId="{A6EA0BBC-73F1-469C-9A26-96367C7FBEB3}" srcOrd="0" destOrd="0" presId="urn:microsoft.com/office/officeart/2005/8/layout/chevron1"/>
    <dgm:cxn modelId="{1BD8A12A-2457-4A0D-9480-7574F6A5028A}" srcId="{FBB740F8-736C-401A-B480-085802423C3F}" destId="{5D83BE8B-A2BB-4F3F-A06C-50A8886BC02D}" srcOrd="2" destOrd="0" parTransId="{AC178CC6-5686-48BB-83CC-3B6F3E92C8D7}" sibTransId="{3956C009-649E-4A15-90D4-CC80803928EA}"/>
    <dgm:cxn modelId="{C77F694D-F187-4617-B548-A2D423262255}" type="presOf" srcId="{8D669D1D-1677-4613-9104-14D312DDD194}" destId="{1D63A07C-94E3-45B2-9D89-F9EF3794875E}" srcOrd="0" destOrd="0" presId="urn:microsoft.com/office/officeart/2005/8/layout/chevron1"/>
    <dgm:cxn modelId="{715FE282-8142-455D-9BBD-5674501611EF}" srcId="{FBB740F8-736C-401A-B480-085802423C3F}" destId="{D86DF88D-5E90-4C1C-BD3F-242517E37DE8}" srcOrd="0" destOrd="0" parTransId="{123BC0C4-44DF-4D37-B65C-665B20E89AE7}" sibTransId="{6F98D960-B82E-4944-B027-7D9978913388}"/>
    <dgm:cxn modelId="{73AB16BA-C37B-4DC6-9C52-02B2413371EC}" srcId="{FBB740F8-736C-401A-B480-085802423C3F}" destId="{8D669D1D-1677-4613-9104-14D312DDD194}" srcOrd="1" destOrd="0" parTransId="{B5BF9DE8-D969-42C0-AE64-88489B9A9887}" sibTransId="{5C25E3AF-8229-48CE-84CB-3D565D02AB3C}"/>
    <dgm:cxn modelId="{A72295DE-1C41-49B3-9989-8121B3E77859}" type="presOf" srcId="{5D83BE8B-A2BB-4F3F-A06C-50A8886BC02D}" destId="{69809BD0-1089-4CAB-879B-8C7CEE6F402E}" srcOrd="0" destOrd="0" presId="urn:microsoft.com/office/officeart/2005/8/layout/chevron1"/>
    <dgm:cxn modelId="{7B5C77E9-A8EE-453F-878A-A69489889F82}" type="presOf" srcId="{FBB740F8-736C-401A-B480-085802423C3F}" destId="{9FBD10B2-7F06-4B9A-884A-35705CDF9B87}" srcOrd="0" destOrd="0" presId="urn:microsoft.com/office/officeart/2005/8/layout/chevron1"/>
    <dgm:cxn modelId="{D0C8F7FF-C5CC-4D45-899F-7979E1EE3FDF}" type="presParOf" srcId="{9FBD10B2-7F06-4B9A-884A-35705CDF9B87}" destId="{A6EA0BBC-73F1-469C-9A26-96367C7FBEB3}" srcOrd="0" destOrd="0" presId="urn:microsoft.com/office/officeart/2005/8/layout/chevron1"/>
    <dgm:cxn modelId="{E4D95BB2-292E-4C45-8FC4-A124DAF24A4B}" type="presParOf" srcId="{9FBD10B2-7F06-4B9A-884A-35705CDF9B87}" destId="{6643EF7D-9193-49BD-888A-158BF6E7A5E2}" srcOrd="1" destOrd="0" presId="urn:microsoft.com/office/officeart/2005/8/layout/chevron1"/>
    <dgm:cxn modelId="{F0372CFA-628A-4F11-90D5-AAEF375C817F}" type="presParOf" srcId="{9FBD10B2-7F06-4B9A-884A-35705CDF9B87}" destId="{1D63A07C-94E3-45B2-9D89-F9EF3794875E}" srcOrd="2" destOrd="0" presId="urn:microsoft.com/office/officeart/2005/8/layout/chevron1"/>
    <dgm:cxn modelId="{B43E9359-48AF-43B0-9A85-5DD0AEA62023}" type="presParOf" srcId="{9FBD10B2-7F06-4B9A-884A-35705CDF9B87}" destId="{560A63B4-FD9C-431A-BD52-CA6296242527}" srcOrd="3" destOrd="0" presId="urn:microsoft.com/office/officeart/2005/8/layout/chevron1"/>
    <dgm:cxn modelId="{8F6F9365-A1A7-41A6-8807-62BF26B7E8B4}" type="presParOf" srcId="{9FBD10B2-7F06-4B9A-884A-35705CDF9B87}" destId="{69809BD0-1089-4CAB-879B-8C7CEE6F402E}"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CDB621-0E76-4101-917C-0B4F91B767E8}"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uk-UA"/>
        </a:p>
      </dgm:t>
    </dgm:pt>
    <dgm:pt modelId="{08161361-EE21-48BC-BC52-87AD569D8A9E}">
      <dgm:prSet phldrT="[Текст]"/>
      <dgm:spPr/>
      <dgm:t>
        <a:bodyPr/>
        <a:lstStyle/>
        <a:p>
          <a:r>
            <a:rPr lang="uk-UA" dirty="0"/>
            <a:t>вступник</a:t>
          </a:r>
        </a:p>
      </dgm:t>
    </dgm:pt>
    <dgm:pt modelId="{AD775FBD-2F00-48E1-8FEC-BE946680DC1A}" type="parTrans" cxnId="{0AB6227C-3B61-443A-A4A0-C85829CC11F9}">
      <dgm:prSet/>
      <dgm:spPr/>
      <dgm:t>
        <a:bodyPr/>
        <a:lstStyle/>
        <a:p>
          <a:endParaRPr lang="uk-UA"/>
        </a:p>
      </dgm:t>
    </dgm:pt>
    <dgm:pt modelId="{CC204164-3081-4D81-8631-1D431CBF7C89}" type="sibTrans" cxnId="{0AB6227C-3B61-443A-A4A0-C85829CC11F9}">
      <dgm:prSet/>
      <dgm:spPr/>
      <dgm:t>
        <a:bodyPr/>
        <a:lstStyle/>
        <a:p>
          <a:endParaRPr lang="uk-UA"/>
        </a:p>
      </dgm:t>
    </dgm:pt>
    <dgm:pt modelId="{F289A204-4818-4E4B-87A5-5374CA650B4C}">
      <dgm:prSet phldrT="[Текст]" custT="1"/>
      <dgm:spPr/>
      <dgm:t>
        <a:bodyPr/>
        <a:lstStyle/>
        <a:p>
          <a:r>
            <a:rPr lang="uk-UA" sz="5100" dirty="0"/>
            <a:t>ЗВО</a:t>
          </a:r>
        </a:p>
      </dgm:t>
    </dgm:pt>
    <dgm:pt modelId="{79C00012-C6D1-4D36-9B7A-B99FD3BE92B2}" type="sibTrans" cxnId="{5D50472A-0CFA-4D60-A22F-1DA7CA743E80}">
      <dgm:prSet/>
      <dgm:spPr/>
      <dgm:t>
        <a:bodyPr/>
        <a:lstStyle/>
        <a:p>
          <a:endParaRPr lang="uk-UA"/>
        </a:p>
      </dgm:t>
    </dgm:pt>
    <dgm:pt modelId="{6AEF8EE1-4B0D-4533-A3BF-333B9447E089}" type="parTrans" cxnId="{5D50472A-0CFA-4D60-A22F-1DA7CA743E80}">
      <dgm:prSet/>
      <dgm:spPr/>
      <dgm:t>
        <a:bodyPr/>
        <a:lstStyle/>
        <a:p>
          <a:endParaRPr lang="uk-UA"/>
        </a:p>
      </dgm:t>
    </dgm:pt>
    <dgm:pt modelId="{9ADDC603-58D1-4A4E-89DB-D857AC649ACF}" type="pres">
      <dgm:prSet presAssocID="{3DCDB621-0E76-4101-917C-0B4F91B767E8}" presName="cycle" presStyleCnt="0">
        <dgm:presLayoutVars>
          <dgm:dir/>
          <dgm:resizeHandles val="exact"/>
        </dgm:presLayoutVars>
      </dgm:prSet>
      <dgm:spPr/>
    </dgm:pt>
    <dgm:pt modelId="{7FB88EEB-C907-4C95-94BD-1FB3B0DFA808}" type="pres">
      <dgm:prSet presAssocID="{08161361-EE21-48BC-BC52-87AD569D8A9E}" presName="node" presStyleLbl="node1" presStyleIdx="0" presStyleCnt="2">
        <dgm:presLayoutVars>
          <dgm:bulletEnabled val="1"/>
        </dgm:presLayoutVars>
      </dgm:prSet>
      <dgm:spPr/>
    </dgm:pt>
    <dgm:pt modelId="{A668E0D9-9A7A-407C-A262-212D76C454A1}" type="pres">
      <dgm:prSet presAssocID="{CC204164-3081-4D81-8631-1D431CBF7C89}" presName="sibTrans" presStyleLbl="sibTrans2D1" presStyleIdx="0" presStyleCnt="2"/>
      <dgm:spPr/>
    </dgm:pt>
    <dgm:pt modelId="{B947FBEF-88E5-4105-829E-1EF969431309}" type="pres">
      <dgm:prSet presAssocID="{CC204164-3081-4D81-8631-1D431CBF7C89}" presName="connectorText" presStyleLbl="sibTrans2D1" presStyleIdx="0" presStyleCnt="2"/>
      <dgm:spPr/>
    </dgm:pt>
    <dgm:pt modelId="{D795E7B4-F123-42CA-909E-45011E06F70E}" type="pres">
      <dgm:prSet presAssocID="{F289A204-4818-4E4B-87A5-5374CA650B4C}" presName="node" presStyleLbl="node1" presStyleIdx="1" presStyleCnt="2">
        <dgm:presLayoutVars>
          <dgm:bulletEnabled val="1"/>
        </dgm:presLayoutVars>
      </dgm:prSet>
      <dgm:spPr/>
    </dgm:pt>
    <dgm:pt modelId="{E8EEA5CC-614B-4A3D-BFEF-83349BEF8CBB}" type="pres">
      <dgm:prSet presAssocID="{79C00012-C6D1-4D36-9B7A-B99FD3BE92B2}" presName="sibTrans" presStyleLbl="sibTrans2D1" presStyleIdx="1" presStyleCnt="2"/>
      <dgm:spPr/>
    </dgm:pt>
    <dgm:pt modelId="{597BBA17-6942-439C-8974-362440F18B8E}" type="pres">
      <dgm:prSet presAssocID="{79C00012-C6D1-4D36-9B7A-B99FD3BE92B2}" presName="connectorText" presStyleLbl="sibTrans2D1" presStyleIdx="1" presStyleCnt="2"/>
      <dgm:spPr/>
    </dgm:pt>
  </dgm:ptLst>
  <dgm:cxnLst>
    <dgm:cxn modelId="{5D50472A-0CFA-4D60-A22F-1DA7CA743E80}" srcId="{3DCDB621-0E76-4101-917C-0B4F91B767E8}" destId="{F289A204-4818-4E4B-87A5-5374CA650B4C}" srcOrd="1" destOrd="0" parTransId="{6AEF8EE1-4B0D-4533-A3BF-333B9447E089}" sibTransId="{79C00012-C6D1-4D36-9B7A-B99FD3BE92B2}"/>
    <dgm:cxn modelId="{7CD44171-6D6A-4643-8ACA-9624D67F29C2}" type="presOf" srcId="{79C00012-C6D1-4D36-9B7A-B99FD3BE92B2}" destId="{597BBA17-6942-439C-8974-362440F18B8E}" srcOrd="1" destOrd="0" presId="urn:microsoft.com/office/officeart/2005/8/layout/cycle2"/>
    <dgm:cxn modelId="{1811B474-2508-44D9-8622-60F059267D4F}" type="presOf" srcId="{79C00012-C6D1-4D36-9B7A-B99FD3BE92B2}" destId="{E8EEA5CC-614B-4A3D-BFEF-83349BEF8CBB}" srcOrd="0" destOrd="0" presId="urn:microsoft.com/office/officeart/2005/8/layout/cycle2"/>
    <dgm:cxn modelId="{0AB6227C-3B61-443A-A4A0-C85829CC11F9}" srcId="{3DCDB621-0E76-4101-917C-0B4F91B767E8}" destId="{08161361-EE21-48BC-BC52-87AD569D8A9E}" srcOrd="0" destOrd="0" parTransId="{AD775FBD-2F00-48E1-8FEC-BE946680DC1A}" sibTransId="{CC204164-3081-4D81-8631-1D431CBF7C89}"/>
    <dgm:cxn modelId="{3D1EC58B-6730-4713-87C2-FA33FA7832A1}" type="presOf" srcId="{08161361-EE21-48BC-BC52-87AD569D8A9E}" destId="{7FB88EEB-C907-4C95-94BD-1FB3B0DFA808}" srcOrd="0" destOrd="0" presId="urn:microsoft.com/office/officeart/2005/8/layout/cycle2"/>
    <dgm:cxn modelId="{EE631594-CA27-4BB2-96F0-6789A08C1873}" type="presOf" srcId="{CC204164-3081-4D81-8631-1D431CBF7C89}" destId="{B947FBEF-88E5-4105-829E-1EF969431309}" srcOrd="1" destOrd="0" presId="urn:microsoft.com/office/officeart/2005/8/layout/cycle2"/>
    <dgm:cxn modelId="{9ACAEA9B-F9A0-4D5D-A05B-D109BD350444}" type="presOf" srcId="{F289A204-4818-4E4B-87A5-5374CA650B4C}" destId="{D795E7B4-F123-42CA-909E-45011E06F70E}" srcOrd="0" destOrd="0" presId="urn:microsoft.com/office/officeart/2005/8/layout/cycle2"/>
    <dgm:cxn modelId="{F6B2F3AD-2615-4B65-850E-CBBD8F3BA08C}" type="presOf" srcId="{CC204164-3081-4D81-8631-1D431CBF7C89}" destId="{A668E0D9-9A7A-407C-A262-212D76C454A1}" srcOrd="0" destOrd="0" presId="urn:microsoft.com/office/officeart/2005/8/layout/cycle2"/>
    <dgm:cxn modelId="{CC3A31D3-3871-4CDE-B541-5997862FA6EF}" type="presOf" srcId="{3DCDB621-0E76-4101-917C-0B4F91B767E8}" destId="{9ADDC603-58D1-4A4E-89DB-D857AC649ACF}" srcOrd="0" destOrd="0" presId="urn:microsoft.com/office/officeart/2005/8/layout/cycle2"/>
    <dgm:cxn modelId="{669A0723-6BA3-4EAA-AFBF-B2F62A5668F1}" type="presParOf" srcId="{9ADDC603-58D1-4A4E-89DB-D857AC649ACF}" destId="{7FB88EEB-C907-4C95-94BD-1FB3B0DFA808}" srcOrd="0" destOrd="0" presId="urn:microsoft.com/office/officeart/2005/8/layout/cycle2"/>
    <dgm:cxn modelId="{AB360F91-5068-4589-88AE-7A4E41754507}" type="presParOf" srcId="{9ADDC603-58D1-4A4E-89DB-D857AC649ACF}" destId="{A668E0D9-9A7A-407C-A262-212D76C454A1}" srcOrd="1" destOrd="0" presId="urn:microsoft.com/office/officeart/2005/8/layout/cycle2"/>
    <dgm:cxn modelId="{D67505DF-258E-4DF5-90B1-2FB1EFA316FD}" type="presParOf" srcId="{A668E0D9-9A7A-407C-A262-212D76C454A1}" destId="{B947FBEF-88E5-4105-829E-1EF969431309}" srcOrd="0" destOrd="0" presId="urn:microsoft.com/office/officeart/2005/8/layout/cycle2"/>
    <dgm:cxn modelId="{5AB8D4A6-F151-4601-9777-BD20B9775BE4}" type="presParOf" srcId="{9ADDC603-58D1-4A4E-89DB-D857AC649ACF}" destId="{D795E7B4-F123-42CA-909E-45011E06F70E}" srcOrd="2" destOrd="0" presId="urn:microsoft.com/office/officeart/2005/8/layout/cycle2"/>
    <dgm:cxn modelId="{9BCB311E-2C6D-4C58-96A7-7B698C7B6E3A}" type="presParOf" srcId="{9ADDC603-58D1-4A4E-89DB-D857AC649ACF}" destId="{E8EEA5CC-614B-4A3D-BFEF-83349BEF8CBB}" srcOrd="3" destOrd="0" presId="urn:microsoft.com/office/officeart/2005/8/layout/cycle2"/>
    <dgm:cxn modelId="{8F5D9CBE-6260-4B7F-AD86-00C9DFD68A0B}" type="presParOf" srcId="{E8EEA5CC-614B-4A3D-BFEF-83349BEF8CBB}" destId="{597BBA17-6942-439C-8974-362440F18B8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82819A-539F-4ED9-81C9-7A36414C590C}"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uk-UA"/>
        </a:p>
      </dgm:t>
    </dgm:pt>
    <dgm:pt modelId="{575E63EB-1D32-4E65-992E-23B3DC0216D6}">
      <dgm:prSet phldrT="[Текст]" custT="1"/>
      <dgm:spPr/>
      <dgm:t>
        <a:bodyPr/>
        <a:lstStyle/>
        <a:p>
          <a:r>
            <a:rPr lang="uk-UA" sz="1600" b="0" dirty="0">
              <a:latin typeface="+mn-lt"/>
            </a:rPr>
            <a:t>Оформлення </a:t>
          </a:r>
        </a:p>
      </dgm:t>
    </dgm:pt>
    <dgm:pt modelId="{2E0B60E5-BAD5-4FDD-8E43-BFDA915C0552}" type="parTrans" cxnId="{74736AF4-FD29-4744-B736-77FCEF2AFA8E}">
      <dgm:prSet/>
      <dgm:spPr/>
      <dgm:t>
        <a:bodyPr/>
        <a:lstStyle/>
        <a:p>
          <a:endParaRPr lang="uk-UA" sz="1600" b="0">
            <a:latin typeface="+mn-lt"/>
          </a:endParaRPr>
        </a:p>
      </dgm:t>
    </dgm:pt>
    <dgm:pt modelId="{6FDAF242-3B5B-40E6-8FC3-339DFA9683E8}" type="sibTrans" cxnId="{74736AF4-FD29-4744-B736-77FCEF2AFA8E}">
      <dgm:prSet/>
      <dgm:spPr/>
      <dgm:t>
        <a:bodyPr/>
        <a:lstStyle/>
        <a:p>
          <a:endParaRPr lang="uk-UA" sz="1600" b="0">
            <a:latin typeface="+mn-lt"/>
          </a:endParaRPr>
        </a:p>
      </dgm:t>
    </dgm:pt>
    <dgm:pt modelId="{2BC10AD3-A08B-4828-87BE-4F5A345EB77E}">
      <dgm:prSet phldrT="[Текст]" custT="1"/>
      <dgm:spPr/>
      <dgm:t>
        <a:bodyPr/>
        <a:lstStyle/>
        <a:p>
          <a:r>
            <a:rPr lang="uk-UA" sz="1600" b="0" i="0" u="none" strike="noStrike" dirty="0">
              <a:effectLst/>
              <a:latin typeface="+mn-lt"/>
            </a:rPr>
            <a:t>Обсяг 1–3 сторінки</a:t>
          </a:r>
          <a:endParaRPr lang="uk-UA" sz="1600" b="0" dirty="0">
            <a:latin typeface="+mn-lt"/>
          </a:endParaRPr>
        </a:p>
      </dgm:t>
    </dgm:pt>
    <dgm:pt modelId="{945EDB26-C419-4AD0-86C5-1B950BEBDBD0}" type="parTrans" cxnId="{95AAF0D9-8438-4D55-96C3-EA74E00F98A5}">
      <dgm:prSet/>
      <dgm:spPr/>
      <dgm:t>
        <a:bodyPr/>
        <a:lstStyle/>
        <a:p>
          <a:endParaRPr lang="uk-UA" sz="1600" b="0">
            <a:latin typeface="+mn-lt"/>
          </a:endParaRPr>
        </a:p>
      </dgm:t>
    </dgm:pt>
    <dgm:pt modelId="{64F3463D-169B-496D-AA08-949BF5735DE8}" type="sibTrans" cxnId="{95AAF0D9-8438-4D55-96C3-EA74E00F98A5}">
      <dgm:prSet/>
      <dgm:spPr/>
      <dgm:t>
        <a:bodyPr/>
        <a:lstStyle/>
        <a:p>
          <a:endParaRPr lang="uk-UA" sz="1600" b="0">
            <a:latin typeface="+mn-lt"/>
          </a:endParaRPr>
        </a:p>
      </dgm:t>
    </dgm:pt>
    <dgm:pt modelId="{BD900948-0589-453B-8DB5-A487ACAFB4CD}">
      <dgm:prSet phldrT="[Текст]" custT="1"/>
      <dgm:spPr/>
      <dgm:t>
        <a:bodyPr/>
        <a:lstStyle/>
        <a:p>
          <a:r>
            <a:rPr lang="uk-UA" sz="1600" b="0">
              <a:latin typeface="+mn-lt"/>
            </a:rPr>
            <a:t>Шрифт </a:t>
          </a:r>
          <a:r>
            <a:rPr lang="uk-UA" sz="1600" b="0" i="0" u="none" strike="noStrike">
              <a:effectLst/>
              <a:latin typeface="+mn-lt"/>
            </a:rPr>
            <a:t>14 кегль </a:t>
          </a:r>
          <a:r>
            <a:rPr lang="en-US" sz="1600" b="0" i="0" u="none" strike="noStrike">
              <a:effectLst/>
              <a:latin typeface="+mn-lt"/>
            </a:rPr>
            <a:t>Times New Roman</a:t>
          </a:r>
          <a:r>
            <a:rPr lang="uk-UA" sz="1600" b="0" i="0" u="none" strike="noStrike">
              <a:effectLst/>
              <a:latin typeface="+mn-lt"/>
            </a:rPr>
            <a:t>,  1,5 інтервал</a:t>
          </a:r>
          <a:endParaRPr lang="uk-UA" sz="1600" b="0" dirty="0">
            <a:latin typeface="+mn-lt"/>
          </a:endParaRPr>
        </a:p>
      </dgm:t>
    </dgm:pt>
    <dgm:pt modelId="{774C163F-7A3B-46B7-AFFE-EF7BC7A78EB2}" type="parTrans" cxnId="{542FA1CE-DC08-4D5C-8972-3BBB288B47DA}">
      <dgm:prSet/>
      <dgm:spPr/>
      <dgm:t>
        <a:bodyPr/>
        <a:lstStyle/>
        <a:p>
          <a:endParaRPr lang="uk-UA" sz="1600" b="0">
            <a:latin typeface="+mn-lt"/>
          </a:endParaRPr>
        </a:p>
      </dgm:t>
    </dgm:pt>
    <dgm:pt modelId="{DA6237EF-BAA8-403B-BDDC-D8696B48F7A8}" type="sibTrans" cxnId="{542FA1CE-DC08-4D5C-8972-3BBB288B47DA}">
      <dgm:prSet/>
      <dgm:spPr/>
      <dgm:t>
        <a:bodyPr/>
        <a:lstStyle/>
        <a:p>
          <a:endParaRPr lang="uk-UA" sz="1600" b="0">
            <a:latin typeface="+mn-lt"/>
          </a:endParaRPr>
        </a:p>
      </dgm:t>
    </dgm:pt>
    <dgm:pt modelId="{4D6FE50D-068D-4A2B-AAA3-E232347C40EA}">
      <dgm:prSet phldrT="[Текст]" custT="1"/>
      <dgm:spPr/>
      <dgm:t>
        <a:bodyPr/>
        <a:lstStyle/>
        <a:p>
          <a:r>
            <a:rPr lang="uk-UA" sz="1600" b="0" dirty="0">
              <a:latin typeface="+mn-lt"/>
            </a:rPr>
            <a:t>Стилістика </a:t>
          </a:r>
        </a:p>
      </dgm:t>
    </dgm:pt>
    <dgm:pt modelId="{7E60B615-8779-4A85-B72B-C6CDD1A4D7E1}" type="parTrans" cxnId="{2D1C5E30-6380-4CC4-A99B-617E99571F5C}">
      <dgm:prSet/>
      <dgm:spPr/>
      <dgm:t>
        <a:bodyPr/>
        <a:lstStyle/>
        <a:p>
          <a:endParaRPr lang="uk-UA" sz="1600" b="0">
            <a:latin typeface="+mn-lt"/>
          </a:endParaRPr>
        </a:p>
      </dgm:t>
    </dgm:pt>
    <dgm:pt modelId="{2AA7F3BC-7E7B-44D5-8DB4-560DCD400939}" type="sibTrans" cxnId="{2D1C5E30-6380-4CC4-A99B-617E99571F5C}">
      <dgm:prSet/>
      <dgm:spPr/>
      <dgm:t>
        <a:bodyPr/>
        <a:lstStyle/>
        <a:p>
          <a:endParaRPr lang="uk-UA" sz="1600" b="0">
            <a:latin typeface="+mn-lt"/>
          </a:endParaRPr>
        </a:p>
      </dgm:t>
    </dgm:pt>
    <dgm:pt modelId="{ABAE6312-EC1B-4B5D-BFCE-BEA3D6B17740}">
      <dgm:prSet phldrT="[Текст]" custT="1"/>
      <dgm:spPr/>
      <dgm:t>
        <a:bodyPr/>
        <a:lstStyle/>
        <a:p>
          <a:r>
            <a:rPr lang="uk-UA" sz="1600" b="0" dirty="0">
              <a:latin typeface="+mn-lt"/>
            </a:rPr>
            <a:t>Діловий стиль</a:t>
          </a:r>
        </a:p>
      </dgm:t>
    </dgm:pt>
    <dgm:pt modelId="{324F4869-6035-400E-96A4-B33D80195EAE}" type="parTrans" cxnId="{9FD73662-5BB0-4032-8E60-53F5BAB8CA65}">
      <dgm:prSet/>
      <dgm:spPr/>
      <dgm:t>
        <a:bodyPr/>
        <a:lstStyle/>
        <a:p>
          <a:endParaRPr lang="uk-UA" sz="1600" b="0">
            <a:latin typeface="+mn-lt"/>
          </a:endParaRPr>
        </a:p>
      </dgm:t>
    </dgm:pt>
    <dgm:pt modelId="{83A7E0C8-0CB6-4FDE-9228-D2C1A9417A5A}" type="sibTrans" cxnId="{9FD73662-5BB0-4032-8E60-53F5BAB8CA65}">
      <dgm:prSet/>
      <dgm:spPr/>
      <dgm:t>
        <a:bodyPr/>
        <a:lstStyle/>
        <a:p>
          <a:endParaRPr lang="uk-UA" sz="1600" b="0">
            <a:latin typeface="+mn-lt"/>
          </a:endParaRPr>
        </a:p>
      </dgm:t>
    </dgm:pt>
    <dgm:pt modelId="{9F77A8A6-BB01-427B-873C-CB7E268C7EB8}">
      <dgm:prSet phldrT="[Текст]" custT="1"/>
      <dgm:spPr/>
      <dgm:t>
        <a:bodyPr/>
        <a:lstStyle/>
        <a:p>
          <a:r>
            <a:rPr lang="uk-UA" sz="1600" b="0" dirty="0">
              <a:latin typeface="+mn-lt"/>
            </a:rPr>
            <a:t>Структура </a:t>
          </a:r>
        </a:p>
      </dgm:t>
    </dgm:pt>
    <dgm:pt modelId="{3B54D51D-F6F4-4F54-9316-CCBFA031C54B}" type="parTrans" cxnId="{1B80CBCC-E627-4A47-A972-B275A15D7256}">
      <dgm:prSet/>
      <dgm:spPr/>
      <dgm:t>
        <a:bodyPr/>
        <a:lstStyle/>
        <a:p>
          <a:endParaRPr lang="uk-UA" sz="1600" b="0">
            <a:latin typeface="+mn-lt"/>
          </a:endParaRPr>
        </a:p>
      </dgm:t>
    </dgm:pt>
    <dgm:pt modelId="{5333B9A1-F2FB-4CBA-9F67-3CD0E731D9F3}" type="sibTrans" cxnId="{1B80CBCC-E627-4A47-A972-B275A15D7256}">
      <dgm:prSet/>
      <dgm:spPr/>
      <dgm:t>
        <a:bodyPr/>
        <a:lstStyle/>
        <a:p>
          <a:endParaRPr lang="uk-UA" sz="1600" b="0">
            <a:latin typeface="+mn-lt"/>
          </a:endParaRPr>
        </a:p>
      </dgm:t>
    </dgm:pt>
    <dgm:pt modelId="{1BC072C7-2923-439A-B274-CECEA7AEAD2D}">
      <dgm:prSet phldrT="[Текст]" custT="1"/>
      <dgm:spPr/>
      <dgm:t>
        <a:bodyPr/>
        <a:lstStyle/>
        <a:p>
          <a:r>
            <a:rPr lang="ru-RU" sz="1600" b="0" i="0" kern="1200">
              <a:effectLst/>
              <a:latin typeface="+mn-lt"/>
            </a:rPr>
            <a:t>«шапка</a:t>
          </a:r>
          <a:r>
            <a:rPr lang="ru-RU" sz="1600" b="0" kern="1200">
              <a:latin typeface="+mn-lt"/>
              <a:ea typeface="+mn-ea"/>
              <a:cs typeface="+mn-cs"/>
            </a:rPr>
            <a:t>»</a:t>
          </a:r>
          <a:endParaRPr lang="uk-UA" sz="1600" b="0" kern="1200" dirty="0">
            <a:latin typeface="+mn-lt"/>
            <a:ea typeface="+mn-ea"/>
            <a:cs typeface="+mn-cs"/>
          </a:endParaRPr>
        </a:p>
      </dgm:t>
    </dgm:pt>
    <dgm:pt modelId="{2B59A387-B5E9-4EA0-A25F-85BA7929FF88}" type="parTrans" cxnId="{BC6C67EC-4891-4411-9678-48A1DA9F27AB}">
      <dgm:prSet/>
      <dgm:spPr/>
      <dgm:t>
        <a:bodyPr/>
        <a:lstStyle/>
        <a:p>
          <a:endParaRPr lang="uk-UA" sz="1600" b="0">
            <a:latin typeface="+mn-lt"/>
          </a:endParaRPr>
        </a:p>
      </dgm:t>
    </dgm:pt>
    <dgm:pt modelId="{DAFB2109-AD7B-4E1A-A8C5-62C55B2DD42B}" type="sibTrans" cxnId="{BC6C67EC-4891-4411-9678-48A1DA9F27AB}">
      <dgm:prSet/>
      <dgm:spPr/>
      <dgm:t>
        <a:bodyPr/>
        <a:lstStyle/>
        <a:p>
          <a:endParaRPr lang="uk-UA" sz="1600" b="0">
            <a:latin typeface="+mn-lt"/>
          </a:endParaRPr>
        </a:p>
      </dgm:t>
    </dgm:pt>
    <dgm:pt modelId="{E3C3F72F-90FB-4F55-9B85-F492EAEB29F0}">
      <dgm:prSet phldrT="[Текст]" custT="1"/>
      <dgm:spPr/>
      <dgm:t>
        <a:bodyPr/>
        <a:lstStyle/>
        <a:p>
          <a:r>
            <a:rPr lang="uk-UA" sz="1600" b="0" dirty="0">
              <a:latin typeface="+mn-lt"/>
            </a:rPr>
            <a:t>Лаконічність </a:t>
          </a:r>
        </a:p>
      </dgm:t>
    </dgm:pt>
    <dgm:pt modelId="{005187DA-66F0-4BBB-83BE-DBA6D1CECE12}" type="parTrans" cxnId="{EDE7E6D1-F1FE-4FD8-9E88-AC90DD6E978A}">
      <dgm:prSet/>
      <dgm:spPr/>
      <dgm:t>
        <a:bodyPr/>
        <a:lstStyle/>
        <a:p>
          <a:endParaRPr lang="uk-UA" sz="1600" b="0">
            <a:latin typeface="+mn-lt"/>
          </a:endParaRPr>
        </a:p>
      </dgm:t>
    </dgm:pt>
    <dgm:pt modelId="{E8E7A6D3-D6B7-4C2D-8D21-8999BFBEFF00}" type="sibTrans" cxnId="{EDE7E6D1-F1FE-4FD8-9E88-AC90DD6E978A}">
      <dgm:prSet/>
      <dgm:spPr/>
      <dgm:t>
        <a:bodyPr/>
        <a:lstStyle/>
        <a:p>
          <a:endParaRPr lang="uk-UA" sz="1600" b="0">
            <a:latin typeface="+mn-lt"/>
          </a:endParaRPr>
        </a:p>
      </dgm:t>
    </dgm:pt>
    <dgm:pt modelId="{74D139A0-2D85-466B-B770-7F46B1A9CFE9}">
      <dgm:prSet phldrT="[Текст]" custT="1"/>
      <dgm:spPr/>
      <dgm:t>
        <a:bodyPr/>
        <a:lstStyle/>
        <a:p>
          <a:r>
            <a:rPr lang="uk-UA" sz="1600" b="0" dirty="0">
              <a:latin typeface="+mn-lt"/>
            </a:rPr>
            <a:t>Структурованість </a:t>
          </a:r>
        </a:p>
      </dgm:t>
    </dgm:pt>
    <dgm:pt modelId="{826F7905-F3C7-490C-9450-F5D0A2EA8BA2}" type="parTrans" cxnId="{822C8C92-D65B-497D-8E5B-6DDAD68B4BEF}">
      <dgm:prSet/>
      <dgm:spPr/>
      <dgm:t>
        <a:bodyPr/>
        <a:lstStyle/>
        <a:p>
          <a:endParaRPr lang="uk-UA" sz="1600" b="0">
            <a:latin typeface="+mn-lt"/>
          </a:endParaRPr>
        </a:p>
      </dgm:t>
    </dgm:pt>
    <dgm:pt modelId="{3F7B589D-4002-4C5E-9609-BD9F42471923}" type="sibTrans" cxnId="{822C8C92-D65B-497D-8E5B-6DDAD68B4BEF}">
      <dgm:prSet/>
      <dgm:spPr/>
      <dgm:t>
        <a:bodyPr/>
        <a:lstStyle/>
        <a:p>
          <a:endParaRPr lang="uk-UA" sz="1600" b="0">
            <a:latin typeface="+mn-lt"/>
          </a:endParaRPr>
        </a:p>
      </dgm:t>
    </dgm:pt>
    <dgm:pt modelId="{E725974D-6281-498A-8BC7-5CC0A760DDAB}">
      <dgm:prSet phldrT="[Текст]" custT="1"/>
      <dgm:spPr/>
      <dgm:t>
        <a:bodyPr/>
        <a:lstStyle/>
        <a:p>
          <a:r>
            <a:rPr lang="uk-UA" sz="1600" b="0" dirty="0" err="1">
              <a:latin typeface="+mn-lt"/>
            </a:rPr>
            <a:t>Беземоційність</a:t>
          </a:r>
          <a:r>
            <a:rPr lang="uk-UA" sz="1600" b="0" dirty="0">
              <a:latin typeface="+mn-lt"/>
            </a:rPr>
            <a:t>, але…</a:t>
          </a:r>
        </a:p>
      </dgm:t>
    </dgm:pt>
    <dgm:pt modelId="{F94DF460-674D-4C61-9744-9BA594708AE3}" type="parTrans" cxnId="{E6BED1BB-1B93-4CA2-A92E-19152967A727}">
      <dgm:prSet/>
      <dgm:spPr/>
      <dgm:t>
        <a:bodyPr/>
        <a:lstStyle/>
        <a:p>
          <a:endParaRPr lang="uk-UA" sz="1600" b="0">
            <a:latin typeface="+mn-lt"/>
          </a:endParaRPr>
        </a:p>
      </dgm:t>
    </dgm:pt>
    <dgm:pt modelId="{953BFCD4-9726-49CA-A3F9-0C238BFD5B58}" type="sibTrans" cxnId="{E6BED1BB-1B93-4CA2-A92E-19152967A727}">
      <dgm:prSet/>
      <dgm:spPr/>
      <dgm:t>
        <a:bodyPr/>
        <a:lstStyle/>
        <a:p>
          <a:endParaRPr lang="uk-UA" sz="1600" b="0">
            <a:latin typeface="+mn-lt"/>
          </a:endParaRPr>
        </a:p>
      </dgm:t>
    </dgm:pt>
    <dgm:pt modelId="{0EA1893B-B349-4AAD-93A5-BBBCBEB6D419}">
      <dgm:prSet phldrT="[Текст]" custT="1"/>
      <dgm:spPr/>
      <dgm:t>
        <a:bodyPr/>
        <a:lstStyle/>
        <a:p>
          <a:r>
            <a:rPr lang="uk-UA" sz="1600" b="0" dirty="0">
              <a:latin typeface="+mn-lt"/>
            </a:rPr>
            <a:t>Простота формулювань</a:t>
          </a:r>
        </a:p>
      </dgm:t>
    </dgm:pt>
    <dgm:pt modelId="{9A1295BA-5955-4A67-A004-01A79D4536B1}" type="parTrans" cxnId="{68AE0BAB-5685-459A-8B88-AED4F49FDF92}">
      <dgm:prSet/>
      <dgm:spPr/>
      <dgm:t>
        <a:bodyPr/>
        <a:lstStyle/>
        <a:p>
          <a:endParaRPr lang="uk-UA" sz="1600" b="0">
            <a:latin typeface="+mn-lt"/>
          </a:endParaRPr>
        </a:p>
      </dgm:t>
    </dgm:pt>
    <dgm:pt modelId="{0D867519-98CC-4912-9E6F-1A5AC4877C78}" type="sibTrans" cxnId="{68AE0BAB-5685-459A-8B88-AED4F49FDF92}">
      <dgm:prSet/>
      <dgm:spPr/>
      <dgm:t>
        <a:bodyPr/>
        <a:lstStyle/>
        <a:p>
          <a:endParaRPr lang="uk-UA" sz="1600" b="0">
            <a:latin typeface="+mn-lt"/>
          </a:endParaRPr>
        </a:p>
      </dgm:t>
    </dgm:pt>
    <dgm:pt modelId="{65946775-C014-4A78-BD87-CEE600716DCC}">
      <dgm:prSet phldrT="[Текст]" custT="1"/>
      <dgm:spPr/>
      <dgm:t>
        <a:bodyPr/>
        <a:lstStyle/>
        <a:p>
          <a:r>
            <a:rPr lang="uk-UA" sz="1600" b="0" dirty="0">
              <a:latin typeface="+mn-lt"/>
            </a:rPr>
            <a:t>Послідовність та аргументованість</a:t>
          </a:r>
        </a:p>
      </dgm:t>
    </dgm:pt>
    <dgm:pt modelId="{B6B22F4C-ACC9-46C2-AE05-E04E9ABCFF72}" type="parTrans" cxnId="{4F16A7BC-6226-460F-B875-BBE1252B54F6}">
      <dgm:prSet/>
      <dgm:spPr/>
      <dgm:t>
        <a:bodyPr/>
        <a:lstStyle/>
        <a:p>
          <a:endParaRPr lang="uk-UA" sz="1600" b="0">
            <a:latin typeface="+mn-lt"/>
          </a:endParaRPr>
        </a:p>
      </dgm:t>
    </dgm:pt>
    <dgm:pt modelId="{8AB96187-FC86-4B01-846A-6A827B060FEC}" type="sibTrans" cxnId="{4F16A7BC-6226-460F-B875-BBE1252B54F6}">
      <dgm:prSet/>
      <dgm:spPr/>
      <dgm:t>
        <a:bodyPr/>
        <a:lstStyle/>
        <a:p>
          <a:endParaRPr lang="uk-UA" sz="1600" b="0">
            <a:latin typeface="+mn-lt"/>
          </a:endParaRPr>
        </a:p>
      </dgm:t>
    </dgm:pt>
    <dgm:pt modelId="{DF4CED4E-38A4-4D83-9399-76D54AEF232C}">
      <dgm:prSet phldrT="[Текст]" custT="1"/>
      <dgm:spPr/>
      <dgm:t>
        <a:bodyPr/>
        <a:lstStyle/>
        <a:p>
          <a:r>
            <a:rPr lang="uk-UA" sz="1600" b="0" dirty="0">
              <a:latin typeface="+mn-lt"/>
            </a:rPr>
            <a:t>Грамотність </a:t>
          </a:r>
        </a:p>
      </dgm:t>
    </dgm:pt>
    <dgm:pt modelId="{41915D42-1BD0-4D01-AE68-16E7D2CF6729}" type="parTrans" cxnId="{BECE5B84-D4EB-493B-A50B-5317E06D93E5}">
      <dgm:prSet/>
      <dgm:spPr/>
      <dgm:t>
        <a:bodyPr/>
        <a:lstStyle/>
        <a:p>
          <a:endParaRPr lang="uk-UA" sz="1600" b="0">
            <a:latin typeface="+mn-lt"/>
          </a:endParaRPr>
        </a:p>
      </dgm:t>
    </dgm:pt>
    <dgm:pt modelId="{D239A4E9-5663-443A-9807-1CD0899645AA}" type="sibTrans" cxnId="{BECE5B84-D4EB-493B-A50B-5317E06D93E5}">
      <dgm:prSet/>
      <dgm:spPr/>
      <dgm:t>
        <a:bodyPr/>
        <a:lstStyle/>
        <a:p>
          <a:endParaRPr lang="uk-UA" sz="1600" b="0">
            <a:latin typeface="+mn-lt"/>
          </a:endParaRPr>
        </a:p>
      </dgm:t>
    </dgm:pt>
    <dgm:pt modelId="{8239C58B-8997-41EA-A618-66B9F777FC18}">
      <dgm:prSet phldrT="[Текст]" custT="1"/>
      <dgm:spPr/>
      <dgm:t>
        <a:bodyPr/>
        <a:lstStyle/>
        <a:p>
          <a:r>
            <a:rPr lang="ru-RU" sz="1600" b="0" i="0">
              <a:effectLst/>
              <a:latin typeface="+mn-lt"/>
            </a:rPr>
            <a:t>звертання</a:t>
          </a:r>
          <a:endParaRPr lang="uk-UA" sz="1600" b="0" dirty="0">
            <a:latin typeface="+mn-lt"/>
          </a:endParaRPr>
        </a:p>
      </dgm:t>
    </dgm:pt>
    <dgm:pt modelId="{1A1E70C4-59D0-4AC6-923D-49A946762FE8}" type="parTrans" cxnId="{EB41FDD0-5B6B-48BF-BE03-C432D7BDC981}">
      <dgm:prSet/>
      <dgm:spPr/>
      <dgm:t>
        <a:bodyPr/>
        <a:lstStyle/>
        <a:p>
          <a:endParaRPr lang="uk-UA" sz="1600" b="0">
            <a:latin typeface="+mn-lt"/>
          </a:endParaRPr>
        </a:p>
      </dgm:t>
    </dgm:pt>
    <dgm:pt modelId="{C9F71FDD-6A15-475F-A9F8-AB3056F193F1}" type="sibTrans" cxnId="{EB41FDD0-5B6B-48BF-BE03-C432D7BDC981}">
      <dgm:prSet/>
      <dgm:spPr/>
      <dgm:t>
        <a:bodyPr/>
        <a:lstStyle/>
        <a:p>
          <a:endParaRPr lang="uk-UA" sz="1600" b="0">
            <a:latin typeface="+mn-lt"/>
          </a:endParaRPr>
        </a:p>
      </dgm:t>
    </dgm:pt>
    <dgm:pt modelId="{2C304E54-9B15-4480-901E-CF853DCD4413}">
      <dgm:prSet phldrT="[Текст]" custT="1"/>
      <dgm:spPr/>
      <dgm:t>
        <a:bodyPr/>
        <a:lstStyle/>
        <a:p>
          <a:r>
            <a:rPr lang="ru-RU" sz="1600" b="0" i="0">
              <a:effectLst/>
              <a:latin typeface="+mn-lt"/>
            </a:rPr>
            <a:t>вступ</a:t>
          </a:r>
          <a:endParaRPr lang="uk-UA" sz="1600" b="0" dirty="0">
            <a:latin typeface="+mn-lt"/>
          </a:endParaRPr>
        </a:p>
      </dgm:t>
    </dgm:pt>
    <dgm:pt modelId="{80EBE668-FF77-4231-B31F-83B6548D0B72}" type="parTrans" cxnId="{9995974A-C625-4CF2-823F-D5A2833B307C}">
      <dgm:prSet/>
      <dgm:spPr/>
      <dgm:t>
        <a:bodyPr/>
        <a:lstStyle/>
        <a:p>
          <a:endParaRPr lang="uk-UA" sz="1600" b="0">
            <a:latin typeface="+mn-lt"/>
          </a:endParaRPr>
        </a:p>
      </dgm:t>
    </dgm:pt>
    <dgm:pt modelId="{5C7CE6DB-5488-40A1-964E-B0162DA77A18}" type="sibTrans" cxnId="{9995974A-C625-4CF2-823F-D5A2833B307C}">
      <dgm:prSet/>
      <dgm:spPr/>
      <dgm:t>
        <a:bodyPr/>
        <a:lstStyle/>
        <a:p>
          <a:endParaRPr lang="uk-UA" sz="1600" b="0">
            <a:latin typeface="+mn-lt"/>
          </a:endParaRPr>
        </a:p>
      </dgm:t>
    </dgm:pt>
    <dgm:pt modelId="{3C92C4E4-054C-4BF5-9488-A0CD3FE021AA}">
      <dgm:prSet phldrT="[Текст]" custT="1"/>
      <dgm:spPr/>
      <dgm:t>
        <a:bodyPr/>
        <a:lstStyle/>
        <a:p>
          <a:r>
            <a:rPr lang="ru-RU" sz="1600" b="0" i="0" dirty="0" err="1">
              <a:effectLst/>
              <a:latin typeface="+mn-lt"/>
            </a:rPr>
            <a:t>основна</a:t>
          </a:r>
          <a:r>
            <a:rPr lang="ru-RU" sz="1600" b="0" i="0" dirty="0">
              <a:effectLst/>
              <a:latin typeface="+mn-lt"/>
            </a:rPr>
            <a:t> </a:t>
          </a:r>
          <a:r>
            <a:rPr lang="ru-RU" sz="1600" b="0" i="0" dirty="0" err="1">
              <a:effectLst/>
              <a:latin typeface="+mn-lt"/>
            </a:rPr>
            <a:t>частина</a:t>
          </a:r>
          <a:endParaRPr lang="uk-UA" sz="1600" b="0" dirty="0">
            <a:latin typeface="+mn-lt"/>
          </a:endParaRPr>
        </a:p>
      </dgm:t>
    </dgm:pt>
    <dgm:pt modelId="{9707FCEF-654B-42D3-8D65-19B11C19325E}" type="parTrans" cxnId="{C9A0021A-7B38-4EE0-B8CD-81AB806C2684}">
      <dgm:prSet/>
      <dgm:spPr/>
      <dgm:t>
        <a:bodyPr/>
        <a:lstStyle/>
        <a:p>
          <a:endParaRPr lang="uk-UA" sz="1600" b="0">
            <a:latin typeface="+mn-lt"/>
          </a:endParaRPr>
        </a:p>
      </dgm:t>
    </dgm:pt>
    <dgm:pt modelId="{AB7E5545-B0BA-43E6-8EBA-0995794EEAF4}" type="sibTrans" cxnId="{C9A0021A-7B38-4EE0-B8CD-81AB806C2684}">
      <dgm:prSet/>
      <dgm:spPr/>
      <dgm:t>
        <a:bodyPr/>
        <a:lstStyle/>
        <a:p>
          <a:endParaRPr lang="uk-UA" sz="1600" b="0">
            <a:latin typeface="+mn-lt"/>
          </a:endParaRPr>
        </a:p>
      </dgm:t>
    </dgm:pt>
    <dgm:pt modelId="{83BEE180-5E8A-4FA9-9009-F3472DD3ADB4}">
      <dgm:prSet phldrT="[Текст]" custT="1"/>
      <dgm:spPr/>
      <dgm:t>
        <a:bodyPr/>
        <a:lstStyle/>
        <a:p>
          <a:r>
            <a:rPr lang="ru-RU" sz="1600" b="0" i="0">
              <a:effectLst/>
              <a:latin typeface="+mn-lt"/>
            </a:rPr>
            <a:t>заключна частина</a:t>
          </a:r>
          <a:endParaRPr lang="uk-UA" sz="1600" b="0" dirty="0">
            <a:latin typeface="+mn-lt"/>
          </a:endParaRPr>
        </a:p>
      </dgm:t>
    </dgm:pt>
    <dgm:pt modelId="{7E0DF376-D955-417D-A49B-86ED893145BD}" type="parTrans" cxnId="{36F07F60-3FB4-43FD-AA76-2DBF49E7CB3A}">
      <dgm:prSet/>
      <dgm:spPr/>
      <dgm:t>
        <a:bodyPr/>
        <a:lstStyle/>
        <a:p>
          <a:endParaRPr lang="uk-UA" sz="1600" b="0">
            <a:latin typeface="+mn-lt"/>
          </a:endParaRPr>
        </a:p>
      </dgm:t>
    </dgm:pt>
    <dgm:pt modelId="{268AC702-1D87-465E-90A7-EF3429DA0EC9}" type="sibTrans" cxnId="{36F07F60-3FB4-43FD-AA76-2DBF49E7CB3A}">
      <dgm:prSet/>
      <dgm:spPr/>
      <dgm:t>
        <a:bodyPr/>
        <a:lstStyle/>
        <a:p>
          <a:endParaRPr lang="uk-UA" sz="1600" b="0">
            <a:latin typeface="+mn-lt"/>
          </a:endParaRPr>
        </a:p>
      </dgm:t>
    </dgm:pt>
    <dgm:pt modelId="{59F90B8C-313C-4794-89B1-04441809E200}" type="pres">
      <dgm:prSet presAssocID="{C082819A-539F-4ED9-81C9-7A36414C590C}" presName="linear" presStyleCnt="0">
        <dgm:presLayoutVars>
          <dgm:dir/>
          <dgm:animLvl val="lvl"/>
          <dgm:resizeHandles val="exact"/>
        </dgm:presLayoutVars>
      </dgm:prSet>
      <dgm:spPr/>
    </dgm:pt>
    <dgm:pt modelId="{2B294E3B-14BE-4919-A855-9190264A9149}" type="pres">
      <dgm:prSet presAssocID="{575E63EB-1D32-4E65-992E-23B3DC0216D6}" presName="parentLin" presStyleCnt="0"/>
      <dgm:spPr/>
    </dgm:pt>
    <dgm:pt modelId="{5305A14D-F1F1-4698-A7F4-14946F86C51A}" type="pres">
      <dgm:prSet presAssocID="{575E63EB-1D32-4E65-992E-23B3DC0216D6}" presName="parentLeftMargin" presStyleLbl="node1" presStyleIdx="0" presStyleCnt="3"/>
      <dgm:spPr/>
    </dgm:pt>
    <dgm:pt modelId="{4F2D83D7-AF64-462D-A2D4-5B0D68A5BD9F}" type="pres">
      <dgm:prSet presAssocID="{575E63EB-1D32-4E65-992E-23B3DC0216D6}" presName="parentText" presStyleLbl="node1" presStyleIdx="0" presStyleCnt="3">
        <dgm:presLayoutVars>
          <dgm:chMax val="0"/>
          <dgm:bulletEnabled val="1"/>
        </dgm:presLayoutVars>
      </dgm:prSet>
      <dgm:spPr/>
    </dgm:pt>
    <dgm:pt modelId="{A847313D-4944-4CDD-B8B2-1A1A145E0040}" type="pres">
      <dgm:prSet presAssocID="{575E63EB-1D32-4E65-992E-23B3DC0216D6}" presName="negativeSpace" presStyleCnt="0"/>
      <dgm:spPr/>
    </dgm:pt>
    <dgm:pt modelId="{FB7C0993-13BE-47B8-8AC6-C8BCA068E40D}" type="pres">
      <dgm:prSet presAssocID="{575E63EB-1D32-4E65-992E-23B3DC0216D6}" presName="childText" presStyleLbl="conFgAcc1" presStyleIdx="0" presStyleCnt="3">
        <dgm:presLayoutVars>
          <dgm:bulletEnabled val="1"/>
        </dgm:presLayoutVars>
      </dgm:prSet>
      <dgm:spPr/>
    </dgm:pt>
    <dgm:pt modelId="{80AD4CB3-3D70-43E4-B725-4903887D14DE}" type="pres">
      <dgm:prSet presAssocID="{6FDAF242-3B5B-40E6-8FC3-339DFA9683E8}" presName="spaceBetweenRectangles" presStyleCnt="0"/>
      <dgm:spPr/>
    </dgm:pt>
    <dgm:pt modelId="{FF56EDD8-15F7-4D7C-986A-B09C1F2E9AD9}" type="pres">
      <dgm:prSet presAssocID="{4D6FE50D-068D-4A2B-AAA3-E232347C40EA}" presName="parentLin" presStyleCnt="0"/>
      <dgm:spPr/>
    </dgm:pt>
    <dgm:pt modelId="{15FB2A53-8E02-4241-B2E3-BAD2F9FB16C7}" type="pres">
      <dgm:prSet presAssocID="{4D6FE50D-068D-4A2B-AAA3-E232347C40EA}" presName="parentLeftMargin" presStyleLbl="node1" presStyleIdx="0" presStyleCnt="3"/>
      <dgm:spPr/>
    </dgm:pt>
    <dgm:pt modelId="{9DC4BEC4-2592-4EEB-8ACA-C1753DBACDDF}" type="pres">
      <dgm:prSet presAssocID="{4D6FE50D-068D-4A2B-AAA3-E232347C40EA}" presName="parentText" presStyleLbl="node1" presStyleIdx="1" presStyleCnt="3">
        <dgm:presLayoutVars>
          <dgm:chMax val="0"/>
          <dgm:bulletEnabled val="1"/>
        </dgm:presLayoutVars>
      </dgm:prSet>
      <dgm:spPr/>
    </dgm:pt>
    <dgm:pt modelId="{5808F85B-29A3-4F03-99A3-AEB4D82BE5DF}" type="pres">
      <dgm:prSet presAssocID="{4D6FE50D-068D-4A2B-AAA3-E232347C40EA}" presName="negativeSpace" presStyleCnt="0"/>
      <dgm:spPr/>
    </dgm:pt>
    <dgm:pt modelId="{A22A46F5-971B-41AC-886D-7231EF7F108D}" type="pres">
      <dgm:prSet presAssocID="{4D6FE50D-068D-4A2B-AAA3-E232347C40EA}" presName="childText" presStyleLbl="conFgAcc1" presStyleIdx="1" presStyleCnt="3">
        <dgm:presLayoutVars>
          <dgm:bulletEnabled val="1"/>
        </dgm:presLayoutVars>
      </dgm:prSet>
      <dgm:spPr/>
    </dgm:pt>
    <dgm:pt modelId="{E4ED2263-FCCA-4CB1-BBC2-40D4AB8CBA02}" type="pres">
      <dgm:prSet presAssocID="{2AA7F3BC-7E7B-44D5-8DB4-560DCD400939}" presName="spaceBetweenRectangles" presStyleCnt="0"/>
      <dgm:spPr/>
    </dgm:pt>
    <dgm:pt modelId="{387E234B-BADE-4789-8070-F8BD91AA170D}" type="pres">
      <dgm:prSet presAssocID="{9F77A8A6-BB01-427B-873C-CB7E268C7EB8}" presName="parentLin" presStyleCnt="0"/>
      <dgm:spPr/>
    </dgm:pt>
    <dgm:pt modelId="{8DEDDED3-3EDE-49B8-B353-E13593698527}" type="pres">
      <dgm:prSet presAssocID="{9F77A8A6-BB01-427B-873C-CB7E268C7EB8}" presName="parentLeftMargin" presStyleLbl="node1" presStyleIdx="1" presStyleCnt="3"/>
      <dgm:spPr/>
    </dgm:pt>
    <dgm:pt modelId="{23DF9D7B-3BDB-4063-9869-3CFE4550EEB3}" type="pres">
      <dgm:prSet presAssocID="{9F77A8A6-BB01-427B-873C-CB7E268C7EB8}" presName="parentText" presStyleLbl="node1" presStyleIdx="2" presStyleCnt="3">
        <dgm:presLayoutVars>
          <dgm:chMax val="0"/>
          <dgm:bulletEnabled val="1"/>
        </dgm:presLayoutVars>
      </dgm:prSet>
      <dgm:spPr/>
    </dgm:pt>
    <dgm:pt modelId="{25E2E988-F452-4ED0-B5A0-8F20B39D7B9A}" type="pres">
      <dgm:prSet presAssocID="{9F77A8A6-BB01-427B-873C-CB7E268C7EB8}" presName="negativeSpace" presStyleCnt="0"/>
      <dgm:spPr/>
    </dgm:pt>
    <dgm:pt modelId="{7F6D295E-4B11-45ED-9957-7C4D8C97DA5E}" type="pres">
      <dgm:prSet presAssocID="{9F77A8A6-BB01-427B-873C-CB7E268C7EB8}" presName="childText" presStyleLbl="conFgAcc1" presStyleIdx="2" presStyleCnt="3">
        <dgm:presLayoutVars>
          <dgm:bulletEnabled val="1"/>
        </dgm:presLayoutVars>
      </dgm:prSet>
      <dgm:spPr/>
    </dgm:pt>
  </dgm:ptLst>
  <dgm:cxnLst>
    <dgm:cxn modelId="{7C030716-6214-458F-8279-857A72B3BD9A}" type="presOf" srcId="{4D6FE50D-068D-4A2B-AAA3-E232347C40EA}" destId="{15FB2A53-8E02-4241-B2E3-BAD2F9FB16C7}" srcOrd="0" destOrd="0" presId="urn:microsoft.com/office/officeart/2005/8/layout/list1"/>
    <dgm:cxn modelId="{0C5C3B18-7FA8-4CBE-B7F9-151664BC1792}" type="presOf" srcId="{E725974D-6281-498A-8BC7-5CC0A760DDAB}" destId="{A22A46F5-971B-41AC-886D-7231EF7F108D}" srcOrd="0" destOrd="3" presId="urn:microsoft.com/office/officeart/2005/8/layout/list1"/>
    <dgm:cxn modelId="{C9A0021A-7B38-4EE0-B8CD-81AB806C2684}" srcId="{9F77A8A6-BB01-427B-873C-CB7E268C7EB8}" destId="{3C92C4E4-054C-4BF5-9488-A0CD3FE021AA}" srcOrd="3" destOrd="0" parTransId="{9707FCEF-654B-42D3-8D65-19B11C19325E}" sibTransId="{AB7E5545-B0BA-43E6-8EBA-0995794EEAF4}"/>
    <dgm:cxn modelId="{2D1C5E30-6380-4CC4-A99B-617E99571F5C}" srcId="{C082819A-539F-4ED9-81C9-7A36414C590C}" destId="{4D6FE50D-068D-4A2B-AAA3-E232347C40EA}" srcOrd="1" destOrd="0" parTransId="{7E60B615-8779-4A85-B72B-C6CDD1A4D7E1}" sibTransId="{2AA7F3BC-7E7B-44D5-8DB4-560DCD400939}"/>
    <dgm:cxn modelId="{6E7E5535-2A08-42FC-8C86-CE4AD25F303F}" type="presOf" srcId="{DF4CED4E-38A4-4D83-9399-76D54AEF232C}" destId="{FB7C0993-13BE-47B8-8AC6-C8BCA068E40D}" srcOrd="0" destOrd="2" presId="urn:microsoft.com/office/officeart/2005/8/layout/list1"/>
    <dgm:cxn modelId="{51D3C35E-EF83-4C6A-9ECF-D00D685E5B47}" type="presOf" srcId="{575E63EB-1D32-4E65-992E-23B3DC0216D6}" destId="{5305A14D-F1F1-4698-A7F4-14946F86C51A}" srcOrd="0" destOrd="0" presId="urn:microsoft.com/office/officeart/2005/8/layout/list1"/>
    <dgm:cxn modelId="{36F07F60-3FB4-43FD-AA76-2DBF49E7CB3A}" srcId="{9F77A8A6-BB01-427B-873C-CB7E268C7EB8}" destId="{83BEE180-5E8A-4FA9-9009-F3472DD3ADB4}" srcOrd="4" destOrd="0" parTransId="{7E0DF376-D955-417D-A49B-86ED893145BD}" sibTransId="{268AC702-1D87-465E-90A7-EF3429DA0EC9}"/>
    <dgm:cxn modelId="{C9206341-0E14-448F-88D8-3F3B0F42851A}" type="presOf" srcId="{C082819A-539F-4ED9-81C9-7A36414C590C}" destId="{59F90B8C-313C-4794-89B1-04441809E200}" srcOrd="0" destOrd="0" presId="urn:microsoft.com/office/officeart/2005/8/layout/list1"/>
    <dgm:cxn modelId="{9FD73662-5BB0-4032-8E60-53F5BAB8CA65}" srcId="{4D6FE50D-068D-4A2B-AAA3-E232347C40EA}" destId="{ABAE6312-EC1B-4B5D-BFCE-BEA3D6B17740}" srcOrd="0" destOrd="0" parTransId="{324F4869-6035-400E-96A4-B33D80195EAE}" sibTransId="{83A7E0C8-0CB6-4FDE-9228-D2C1A9417A5A}"/>
    <dgm:cxn modelId="{EDB68D43-9FA1-44C3-9F98-8E181C4B7E4C}" type="presOf" srcId="{2BC10AD3-A08B-4828-87BE-4F5A345EB77E}" destId="{FB7C0993-13BE-47B8-8AC6-C8BCA068E40D}" srcOrd="0" destOrd="0" presId="urn:microsoft.com/office/officeart/2005/8/layout/list1"/>
    <dgm:cxn modelId="{9995974A-C625-4CF2-823F-D5A2833B307C}" srcId="{9F77A8A6-BB01-427B-873C-CB7E268C7EB8}" destId="{2C304E54-9B15-4480-901E-CF853DCD4413}" srcOrd="2" destOrd="0" parTransId="{80EBE668-FF77-4231-B31F-83B6548D0B72}" sibTransId="{5C7CE6DB-5488-40A1-964E-B0162DA77A18}"/>
    <dgm:cxn modelId="{474FB46A-CD70-4BF1-8B2B-07C8DD6FC708}" type="presOf" srcId="{ABAE6312-EC1B-4B5D-BFCE-BEA3D6B17740}" destId="{A22A46F5-971B-41AC-886D-7231EF7F108D}" srcOrd="0" destOrd="0" presId="urn:microsoft.com/office/officeart/2005/8/layout/list1"/>
    <dgm:cxn modelId="{9432467D-2FB8-4C60-B80D-67A11C73360A}" type="presOf" srcId="{83BEE180-5E8A-4FA9-9009-F3472DD3ADB4}" destId="{7F6D295E-4B11-45ED-9957-7C4D8C97DA5E}" srcOrd="0" destOrd="4" presId="urn:microsoft.com/office/officeart/2005/8/layout/list1"/>
    <dgm:cxn modelId="{A5765582-49AC-4371-91F5-F00A8917C33E}" type="presOf" srcId="{0EA1893B-B349-4AAD-93A5-BBBCBEB6D419}" destId="{A22A46F5-971B-41AC-886D-7231EF7F108D}" srcOrd="0" destOrd="4" presId="urn:microsoft.com/office/officeart/2005/8/layout/list1"/>
    <dgm:cxn modelId="{BECE5B84-D4EB-493B-A50B-5317E06D93E5}" srcId="{575E63EB-1D32-4E65-992E-23B3DC0216D6}" destId="{DF4CED4E-38A4-4D83-9399-76D54AEF232C}" srcOrd="2" destOrd="0" parTransId="{41915D42-1BD0-4D01-AE68-16E7D2CF6729}" sibTransId="{D239A4E9-5663-443A-9807-1CD0899645AA}"/>
    <dgm:cxn modelId="{5ABE2491-D0F9-452B-BDED-0476FCABEC60}" type="presOf" srcId="{9F77A8A6-BB01-427B-873C-CB7E268C7EB8}" destId="{8DEDDED3-3EDE-49B8-B353-E13593698527}" srcOrd="0" destOrd="0" presId="urn:microsoft.com/office/officeart/2005/8/layout/list1"/>
    <dgm:cxn modelId="{822C8C92-D65B-497D-8E5B-6DDAD68B4BEF}" srcId="{4D6FE50D-068D-4A2B-AAA3-E232347C40EA}" destId="{74D139A0-2D85-466B-B770-7F46B1A9CFE9}" srcOrd="2" destOrd="0" parTransId="{826F7905-F3C7-490C-9450-F5D0A2EA8BA2}" sibTransId="{3F7B589D-4002-4C5E-9609-BD9F42471923}"/>
    <dgm:cxn modelId="{F55756A8-A429-4161-9725-AA543EEDC9E8}" type="presOf" srcId="{BD900948-0589-453B-8DB5-A487ACAFB4CD}" destId="{FB7C0993-13BE-47B8-8AC6-C8BCA068E40D}" srcOrd="0" destOrd="1" presId="urn:microsoft.com/office/officeart/2005/8/layout/list1"/>
    <dgm:cxn modelId="{68AE0BAB-5685-459A-8B88-AED4F49FDF92}" srcId="{4D6FE50D-068D-4A2B-AAA3-E232347C40EA}" destId="{0EA1893B-B349-4AAD-93A5-BBBCBEB6D419}" srcOrd="4" destOrd="0" parTransId="{9A1295BA-5955-4A67-A004-01A79D4536B1}" sibTransId="{0D867519-98CC-4912-9E6F-1A5AC4877C78}"/>
    <dgm:cxn modelId="{7E8D4AB2-9DF1-4142-AB01-1F643AE29596}" type="presOf" srcId="{575E63EB-1D32-4E65-992E-23B3DC0216D6}" destId="{4F2D83D7-AF64-462D-A2D4-5B0D68A5BD9F}" srcOrd="1" destOrd="0" presId="urn:microsoft.com/office/officeart/2005/8/layout/list1"/>
    <dgm:cxn modelId="{E6BED1BB-1B93-4CA2-A92E-19152967A727}" srcId="{4D6FE50D-068D-4A2B-AAA3-E232347C40EA}" destId="{E725974D-6281-498A-8BC7-5CC0A760DDAB}" srcOrd="3" destOrd="0" parTransId="{F94DF460-674D-4C61-9744-9BA594708AE3}" sibTransId="{953BFCD4-9726-49CA-A3F9-0C238BFD5B58}"/>
    <dgm:cxn modelId="{4F16A7BC-6226-460F-B875-BBE1252B54F6}" srcId="{4D6FE50D-068D-4A2B-AAA3-E232347C40EA}" destId="{65946775-C014-4A78-BD87-CEE600716DCC}" srcOrd="5" destOrd="0" parTransId="{B6B22F4C-ACC9-46C2-AE05-E04E9ABCFF72}" sibTransId="{8AB96187-FC86-4B01-846A-6A827B060FEC}"/>
    <dgm:cxn modelId="{38C41DBD-18B9-4E17-857B-8FB143F6FCB5}" type="presOf" srcId="{74D139A0-2D85-466B-B770-7F46B1A9CFE9}" destId="{A22A46F5-971B-41AC-886D-7231EF7F108D}" srcOrd="0" destOrd="2" presId="urn:microsoft.com/office/officeart/2005/8/layout/list1"/>
    <dgm:cxn modelId="{F6B519BE-2DFD-48AD-B92D-F27442F45236}" type="presOf" srcId="{2C304E54-9B15-4480-901E-CF853DCD4413}" destId="{7F6D295E-4B11-45ED-9957-7C4D8C97DA5E}" srcOrd="0" destOrd="2" presId="urn:microsoft.com/office/officeart/2005/8/layout/list1"/>
    <dgm:cxn modelId="{1B80CBCC-E627-4A47-A972-B275A15D7256}" srcId="{C082819A-539F-4ED9-81C9-7A36414C590C}" destId="{9F77A8A6-BB01-427B-873C-CB7E268C7EB8}" srcOrd="2" destOrd="0" parTransId="{3B54D51D-F6F4-4F54-9316-CCBFA031C54B}" sibTransId="{5333B9A1-F2FB-4CBA-9F67-3CD0E731D9F3}"/>
    <dgm:cxn modelId="{1E31D2CC-D2C1-4840-9A39-63E98D1C8029}" type="presOf" srcId="{1BC072C7-2923-439A-B274-CECEA7AEAD2D}" destId="{7F6D295E-4B11-45ED-9957-7C4D8C97DA5E}" srcOrd="0" destOrd="0" presId="urn:microsoft.com/office/officeart/2005/8/layout/list1"/>
    <dgm:cxn modelId="{542FA1CE-DC08-4D5C-8972-3BBB288B47DA}" srcId="{575E63EB-1D32-4E65-992E-23B3DC0216D6}" destId="{BD900948-0589-453B-8DB5-A487ACAFB4CD}" srcOrd="1" destOrd="0" parTransId="{774C163F-7A3B-46B7-AFFE-EF7BC7A78EB2}" sibTransId="{DA6237EF-BAA8-403B-BDDC-D8696B48F7A8}"/>
    <dgm:cxn modelId="{EB41FDD0-5B6B-48BF-BE03-C432D7BDC981}" srcId="{9F77A8A6-BB01-427B-873C-CB7E268C7EB8}" destId="{8239C58B-8997-41EA-A618-66B9F777FC18}" srcOrd="1" destOrd="0" parTransId="{1A1E70C4-59D0-4AC6-923D-49A946762FE8}" sibTransId="{C9F71FDD-6A15-475F-A9F8-AB3056F193F1}"/>
    <dgm:cxn modelId="{EDE7E6D1-F1FE-4FD8-9E88-AC90DD6E978A}" srcId="{4D6FE50D-068D-4A2B-AAA3-E232347C40EA}" destId="{E3C3F72F-90FB-4F55-9B85-F492EAEB29F0}" srcOrd="1" destOrd="0" parTransId="{005187DA-66F0-4BBB-83BE-DBA6D1CECE12}" sibTransId="{E8E7A6D3-D6B7-4C2D-8D21-8999BFBEFF00}"/>
    <dgm:cxn modelId="{6263D2D2-C948-453C-86EC-44EDE6459BD2}" type="presOf" srcId="{8239C58B-8997-41EA-A618-66B9F777FC18}" destId="{7F6D295E-4B11-45ED-9957-7C4D8C97DA5E}" srcOrd="0" destOrd="1" presId="urn:microsoft.com/office/officeart/2005/8/layout/list1"/>
    <dgm:cxn modelId="{95AAF0D9-8438-4D55-96C3-EA74E00F98A5}" srcId="{575E63EB-1D32-4E65-992E-23B3DC0216D6}" destId="{2BC10AD3-A08B-4828-87BE-4F5A345EB77E}" srcOrd="0" destOrd="0" parTransId="{945EDB26-C419-4AD0-86C5-1B950BEBDBD0}" sibTransId="{64F3463D-169B-496D-AA08-949BF5735DE8}"/>
    <dgm:cxn modelId="{87F8BDDA-9346-45EE-9BF7-751DB887E31F}" type="presOf" srcId="{3C92C4E4-054C-4BF5-9488-A0CD3FE021AA}" destId="{7F6D295E-4B11-45ED-9957-7C4D8C97DA5E}" srcOrd="0" destOrd="3" presId="urn:microsoft.com/office/officeart/2005/8/layout/list1"/>
    <dgm:cxn modelId="{76BA89E3-177F-4C5C-AE58-D8C6F1D44847}" type="presOf" srcId="{65946775-C014-4A78-BD87-CEE600716DCC}" destId="{A22A46F5-971B-41AC-886D-7231EF7F108D}" srcOrd="0" destOrd="5" presId="urn:microsoft.com/office/officeart/2005/8/layout/list1"/>
    <dgm:cxn modelId="{83527EEB-60E3-4B88-AEB0-018964393E91}" type="presOf" srcId="{4D6FE50D-068D-4A2B-AAA3-E232347C40EA}" destId="{9DC4BEC4-2592-4EEB-8ACA-C1753DBACDDF}" srcOrd="1" destOrd="0" presId="urn:microsoft.com/office/officeart/2005/8/layout/list1"/>
    <dgm:cxn modelId="{BC6C67EC-4891-4411-9678-48A1DA9F27AB}" srcId="{9F77A8A6-BB01-427B-873C-CB7E268C7EB8}" destId="{1BC072C7-2923-439A-B274-CECEA7AEAD2D}" srcOrd="0" destOrd="0" parTransId="{2B59A387-B5E9-4EA0-A25F-85BA7929FF88}" sibTransId="{DAFB2109-AD7B-4E1A-A8C5-62C55B2DD42B}"/>
    <dgm:cxn modelId="{74736AF4-FD29-4744-B736-77FCEF2AFA8E}" srcId="{C082819A-539F-4ED9-81C9-7A36414C590C}" destId="{575E63EB-1D32-4E65-992E-23B3DC0216D6}" srcOrd="0" destOrd="0" parTransId="{2E0B60E5-BAD5-4FDD-8E43-BFDA915C0552}" sibTransId="{6FDAF242-3B5B-40E6-8FC3-339DFA9683E8}"/>
    <dgm:cxn modelId="{832299FB-3557-40B7-AAE7-EA4FAC72A915}" type="presOf" srcId="{9F77A8A6-BB01-427B-873C-CB7E268C7EB8}" destId="{23DF9D7B-3BDB-4063-9869-3CFE4550EEB3}" srcOrd="1" destOrd="0" presId="urn:microsoft.com/office/officeart/2005/8/layout/list1"/>
    <dgm:cxn modelId="{73C942FE-22AF-4875-AFD9-12063A08F055}" type="presOf" srcId="{E3C3F72F-90FB-4F55-9B85-F492EAEB29F0}" destId="{A22A46F5-971B-41AC-886D-7231EF7F108D}" srcOrd="0" destOrd="1" presId="urn:microsoft.com/office/officeart/2005/8/layout/list1"/>
    <dgm:cxn modelId="{95085C87-572B-4431-B54A-C3630B1A5B54}" type="presParOf" srcId="{59F90B8C-313C-4794-89B1-04441809E200}" destId="{2B294E3B-14BE-4919-A855-9190264A9149}" srcOrd="0" destOrd="0" presId="urn:microsoft.com/office/officeart/2005/8/layout/list1"/>
    <dgm:cxn modelId="{61517F92-1456-4C93-A470-B0D829C9B15F}" type="presParOf" srcId="{2B294E3B-14BE-4919-A855-9190264A9149}" destId="{5305A14D-F1F1-4698-A7F4-14946F86C51A}" srcOrd="0" destOrd="0" presId="urn:microsoft.com/office/officeart/2005/8/layout/list1"/>
    <dgm:cxn modelId="{0B4C1F14-293F-41E5-85B2-66B526DBB2EF}" type="presParOf" srcId="{2B294E3B-14BE-4919-A855-9190264A9149}" destId="{4F2D83D7-AF64-462D-A2D4-5B0D68A5BD9F}" srcOrd="1" destOrd="0" presId="urn:microsoft.com/office/officeart/2005/8/layout/list1"/>
    <dgm:cxn modelId="{ED31F4BD-DAFC-4E72-82E8-79E7AF8B108C}" type="presParOf" srcId="{59F90B8C-313C-4794-89B1-04441809E200}" destId="{A847313D-4944-4CDD-B8B2-1A1A145E0040}" srcOrd="1" destOrd="0" presId="urn:microsoft.com/office/officeart/2005/8/layout/list1"/>
    <dgm:cxn modelId="{34396934-77A1-4D8D-AA27-C8F99514756A}" type="presParOf" srcId="{59F90B8C-313C-4794-89B1-04441809E200}" destId="{FB7C0993-13BE-47B8-8AC6-C8BCA068E40D}" srcOrd="2" destOrd="0" presId="urn:microsoft.com/office/officeart/2005/8/layout/list1"/>
    <dgm:cxn modelId="{DAE09B30-FE3F-4E41-BBC5-0E300C71F9AB}" type="presParOf" srcId="{59F90B8C-313C-4794-89B1-04441809E200}" destId="{80AD4CB3-3D70-43E4-B725-4903887D14DE}" srcOrd="3" destOrd="0" presId="urn:microsoft.com/office/officeart/2005/8/layout/list1"/>
    <dgm:cxn modelId="{5C56D82C-778C-4F1E-904D-B598BD2FABD2}" type="presParOf" srcId="{59F90B8C-313C-4794-89B1-04441809E200}" destId="{FF56EDD8-15F7-4D7C-986A-B09C1F2E9AD9}" srcOrd="4" destOrd="0" presId="urn:microsoft.com/office/officeart/2005/8/layout/list1"/>
    <dgm:cxn modelId="{B26A7213-611F-40CD-90A8-F56789EDD9FC}" type="presParOf" srcId="{FF56EDD8-15F7-4D7C-986A-B09C1F2E9AD9}" destId="{15FB2A53-8E02-4241-B2E3-BAD2F9FB16C7}" srcOrd="0" destOrd="0" presId="urn:microsoft.com/office/officeart/2005/8/layout/list1"/>
    <dgm:cxn modelId="{77BE6642-EBBD-4895-8E9A-30BD49D99C07}" type="presParOf" srcId="{FF56EDD8-15F7-4D7C-986A-B09C1F2E9AD9}" destId="{9DC4BEC4-2592-4EEB-8ACA-C1753DBACDDF}" srcOrd="1" destOrd="0" presId="urn:microsoft.com/office/officeart/2005/8/layout/list1"/>
    <dgm:cxn modelId="{1D834639-9695-42CD-B7CF-646E179A0451}" type="presParOf" srcId="{59F90B8C-313C-4794-89B1-04441809E200}" destId="{5808F85B-29A3-4F03-99A3-AEB4D82BE5DF}" srcOrd="5" destOrd="0" presId="urn:microsoft.com/office/officeart/2005/8/layout/list1"/>
    <dgm:cxn modelId="{A4725062-C547-42AD-9B57-AD461303278B}" type="presParOf" srcId="{59F90B8C-313C-4794-89B1-04441809E200}" destId="{A22A46F5-971B-41AC-886D-7231EF7F108D}" srcOrd="6" destOrd="0" presId="urn:microsoft.com/office/officeart/2005/8/layout/list1"/>
    <dgm:cxn modelId="{CA3D7E4D-BABC-4ECC-A701-731C5F842C6A}" type="presParOf" srcId="{59F90B8C-313C-4794-89B1-04441809E200}" destId="{E4ED2263-FCCA-4CB1-BBC2-40D4AB8CBA02}" srcOrd="7" destOrd="0" presId="urn:microsoft.com/office/officeart/2005/8/layout/list1"/>
    <dgm:cxn modelId="{D1DA98FE-8A17-4B04-8051-8E892B118573}" type="presParOf" srcId="{59F90B8C-313C-4794-89B1-04441809E200}" destId="{387E234B-BADE-4789-8070-F8BD91AA170D}" srcOrd="8" destOrd="0" presId="urn:microsoft.com/office/officeart/2005/8/layout/list1"/>
    <dgm:cxn modelId="{536FDA19-5036-489D-A3B6-5E995E7DCBD7}" type="presParOf" srcId="{387E234B-BADE-4789-8070-F8BD91AA170D}" destId="{8DEDDED3-3EDE-49B8-B353-E13593698527}" srcOrd="0" destOrd="0" presId="urn:microsoft.com/office/officeart/2005/8/layout/list1"/>
    <dgm:cxn modelId="{AF008268-CA54-4CFA-B1AE-FA68CA41BAEF}" type="presParOf" srcId="{387E234B-BADE-4789-8070-F8BD91AA170D}" destId="{23DF9D7B-3BDB-4063-9869-3CFE4550EEB3}" srcOrd="1" destOrd="0" presId="urn:microsoft.com/office/officeart/2005/8/layout/list1"/>
    <dgm:cxn modelId="{187EC3FD-BA93-40F3-AB7F-731D899E0C11}" type="presParOf" srcId="{59F90B8C-313C-4794-89B1-04441809E200}" destId="{25E2E988-F452-4ED0-B5A0-8F20B39D7B9A}" srcOrd="9" destOrd="0" presId="urn:microsoft.com/office/officeart/2005/8/layout/list1"/>
    <dgm:cxn modelId="{A3DBE5A7-13FE-4EEC-94BF-9EF43CBE8017}" type="presParOf" srcId="{59F90B8C-313C-4794-89B1-04441809E200}" destId="{7F6D295E-4B11-45ED-9957-7C4D8C97DA5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B5F681-FF2D-43ED-9F5B-7E8A041DC88E}"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uk-UA"/>
        </a:p>
      </dgm:t>
    </dgm:pt>
    <dgm:pt modelId="{BB07487B-9861-4ADD-8C9E-6893A25A1F49}">
      <dgm:prSet phldrT="[Текст]" custT="1"/>
      <dgm:spPr/>
      <dgm:t>
        <a:bodyPr/>
        <a:lstStyle/>
        <a:p>
          <a:pPr>
            <a:lnSpc>
              <a:spcPct val="90000"/>
            </a:lnSpc>
            <a:spcBef>
              <a:spcPts val="0"/>
            </a:spcBef>
            <a:spcAft>
              <a:spcPts val="0"/>
            </a:spcAft>
          </a:pPr>
          <a:r>
            <a:rPr lang="uk-UA" sz="1100" b="0" i="0" dirty="0">
              <a:effectLst/>
              <a:latin typeface="+mj-lt"/>
              <a:cs typeface="Arial" panose="020B0604020202020204" pitchFamily="34" charset="0"/>
            </a:rPr>
            <a:t>1. Пізнайте себе. </a:t>
          </a:r>
          <a:endParaRPr lang="uk-UA" sz="1100" dirty="0">
            <a:latin typeface="+mj-lt"/>
            <a:cs typeface="Arial" panose="020B0604020202020204" pitchFamily="34" charset="0"/>
          </a:endParaRPr>
        </a:p>
      </dgm:t>
    </dgm:pt>
    <dgm:pt modelId="{31C698C9-9BB3-4D24-9712-98A056642334}" type="parTrans" cxnId="{FF3FF967-F0F0-42DA-B75F-C364B7CAC762}">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E2C147CA-9CD3-47B4-A017-BC8AA30E09FA}" type="sibTrans" cxnId="{FF3FF967-F0F0-42DA-B75F-C364B7CAC762}">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F55DD2D8-29FD-447F-87CB-767867B57E29}">
      <dgm:prSet phldrT="[Текст]" custT="1"/>
      <dgm:spPr/>
      <dgm:t>
        <a:bodyPr/>
        <a:lstStyle/>
        <a:p>
          <a:pPr>
            <a:lnSpc>
              <a:spcPct val="90000"/>
            </a:lnSpc>
            <a:spcBef>
              <a:spcPts val="0"/>
            </a:spcBef>
            <a:spcAft>
              <a:spcPts val="0"/>
            </a:spcAft>
          </a:pPr>
          <a:r>
            <a:rPr lang="uk-UA" sz="1100" b="0" i="0" dirty="0">
              <a:effectLst/>
              <a:latin typeface="+mj-lt"/>
              <a:cs typeface="Arial" panose="020B0604020202020204" pitchFamily="34" charset="0"/>
            </a:rPr>
            <a:t>Обміркуйте та зрозумійте для себе, чому ви зацікавлені в цьому конкретному закладі чи освітній програмі. </a:t>
          </a:r>
          <a:endParaRPr lang="uk-UA" sz="1100" dirty="0">
            <a:latin typeface="+mj-lt"/>
            <a:cs typeface="Arial" panose="020B0604020202020204" pitchFamily="34" charset="0"/>
          </a:endParaRPr>
        </a:p>
      </dgm:t>
    </dgm:pt>
    <dgm:pt modelId="{063369FD-2211-4BC0-B5C2-D455AEC23675}" type="parTrans" cxnId="{4D7098ED-FD0F-4681-AA68-7831579BCFF0}">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5DFD4712-29D8-4FA6-A7E4-DBABCBB15D15}" type="sibTrans" cxnId="{4D7098ED-FD0F-4681-AA68-7831579BCFF0}">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DA9DF0F1-A6E1-4E65-B7E8-72757B512FB2}">
      <dgm:prSet phldrT="[Текст]" custT="1"/>
      <dgm:spPr/>
      <dgm:t>
        <a:bodyPr/>
        <a:lstStyle/>
        <a:p>
          <a:pPr>
            <a:lnSpc>
              <a:spcPct val="90000"/>
            </a:lnSpc>
            <a:spcBef>
              <a:spcPts val="0"/>
            </a:spcBef>
            <a:spcAft>
              <a:spcPts val="0"/>
            </a:spcAft>
          </a:pPr>
          <a:r>
            <a:rPr lang="uk-UA" sz="1100" b="0" i="0" dirty="0">
              <a:effectLst/>
              <a:latin typeface="+mj-lt"/>
              <a:cs typeface="Arial" panose="020B0604020202020204" pitchFamily="34" charset="0"/>
            </a:rPr>
            <a:t>Запишіть щонайменше п’ять унікальних рис, здібностей чи властивостей, завдяки яким ви виділяєтеся серед усіх інших. </a:t>
          </a:r>
          <a:endParaRPr lang="uk-UA" sz="1100" dirty="0">
            <a:latin typeface="+mj-lt"/>
            <a:cs typeface="Arial" panose="020B0604020202020204" pitchFamily="34" charset="0"/>
          </a:endParaRPr>
        </a:p>
      </dgm:t>
    </dgm:pt>
    <dgm:pt modelId="{CAB201BA-4215-4107-B275-EC00663435F6}" type="parTrans" cxnId="{17F2BA1E-27C7-450B-BDBC-D8F455D24455}">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06F5C4BC-4ED0-42CC-8A8D-4770880EC63B}" type="sibTrans" cxnId="{17F2BA1E-27C7-450B-BDBC-D8F455D24455}">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36AC2B3A-EF29-48AF-BF20-27289565DD65}">
      <dgm:prSet phldrT="[Текст]" custT="1"/>
      <dgm:spPr/>
      <dgm:t>
        <a:bodyPr/>
        <a:lstStyle/>
        <a:p>
          <a:pPr>
            <a:lnSpc>
              <a:spcPct val="90000"/>
            </a:lnSpc>
            <a:spcBef>
              <a:spcPts val="0"/>
            </a:spcBef>
            <a:spcAft>
              <a:spcPts val="0"/>
            </a:spcAft>
          </a:pPr>
          <a:r>
            <a:rPr lang="uk-UA" sz="1100" b="0" i="0" dirty="0">
              <a:effectLst/>
              <a:latin typeface="+mj-lt"/>
              <a:cs typeface="Arial" panose="020B0604020202020204" pitchFamily="34" charset="0"/>
            </a:rPr>
            <a:t>2. </a:t>
          </a:r>
          <a:r>
            <a:rPr lang="uk-UA" sz="1100" b="0" i="0" dirty="0" err="1">
              <a:effectLst/>
              <a:latin typeface="+mj-lt"/>
              <a:cs typeface="Arial" panose="020B0604020202020204" pitchFamily="34" charset="0"/>
            </a:rPr>
            <a:t>Дослідіть</a:t>
          </a:r>
          <a:r>
            <a:rPr lang="uk-UA" sz="1100" b="0" i="0" dirty="0">
              <a:effectLst/>
              <a:latin typeface="+mj-lt"/>
              <a:cs typeface="Arial" panose="020B0604020202020204" pitchFamily="34" charset="0"/>
            </a:rPr>
            <a:t> предмет. </a:t>
          </a:r>
          <a:endParaRPr lang="uk-UA" sz="1100" dirty="0">
            <a:latin typeface="+mj-lt"/>
            <a:cs typeface="Arial" panose="020B0604020202020204" pitchFamily="34" charset="0"/>
          </a:endParaRPr>
        </a:p>
      </dgm:t>
    </dgm:pt>
    <dgm:pt modelId="{06A120F0-3697-43C6-AE38-50C70B0066F6}" type="parTrans" cxnId="{E375767E-D497-4010-9052-DD838A111363}">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E43017C7-E242-4443-BEF8-674439560FAC}" type="sibTrans" cxnId="{E375767E-D497-4010-9052-DD838A111363}">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F2508337-3C67-4607-8D84-D9ECA49E627A}">
      <dgm:prSet phldrT="[Текст]" custT="1"/>
      <dgm:spPr/>
      <dgm:t>
        <a:bodyPr/>
        <a:lstStyle/>
        <a:p>
          <a:pPr>
            <a:lnSpc>
              <a:spcPct val="90000"/>
            </a:lnSpc>
            <a:spcBef>
              <a:spcPts val="0"/>
            </a:spcBef>
            <a:spcAft>
              <a:spcPts val="0"/>
            </a:spcAft>
          </a:pPr>
          <a:r>
            <a:rPr lang="uk-UA" sz="1100" b="0" i="0" dirty="0">
              <a:effectLst/>
              <a:latin typeface="+mj-lt"/>
              <a:cs typeface="Arial" panose="020B0604020202020204" pitchFamily="34" charset="0"/>
            </a:rPr>
            <a:t>Оберіть університет і спеціальність, на які ви претендуєте. </a:t>
          </a:r>
          <a:endParaRPr lang="uk-UA" sz="1100" dirty="0">
            <a:latin typeface="+mj-lt"/>
            <a:cs typeface="Arial" panose="020B0604020202020204" pitchFamily="34" charset="0"/>
          </a:endParaRPr>
        </a:p>
      </dgm:t>
    </dgm:pt>
    <dgm:pt modelId="{5CE94231-C6A5-4CC9-B995-6A3AD371E3C7}" type="parTrans" cxnId="{4A71BF84-A979-4714-93CA-F1E509E60E76}">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B471759A-78F8-4108-9859-B493B8E66FFB}" type="sibTrans" cxnId="{4A71BF84-A979-4714-93CA-F1E509E60E76}">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3501C784-1C7E-4E61-AA0E-CD4A5837384D}">
      <dgm:prSet phldrT="[Текст]" custT="1"/>
      <dgm:spPr/>
      <dgm:t>
        <a:bodyPr/>
        <a:lstStyle/>
        <a:p>
          <a:pPr>
            <a:lnSpc>
              <a:spcPct val="90000"/>
            </a:lnSpc>
            <a:spcBef>
              <a:spcPts val="0"/>
            </a:spcBef>
            <a:spcAft>
              <a:spcPts val="0"/>
            </a:spcAft>
          </a:pPr>
          <a:r>
            <a:rPr lang="uk-UA" sz="1100" b="0" i="0" dirty="0" err="1">
              <a:effectLst/>
              <a:latin typeface="+mj-lt"/>
              <a:cs typeface="Arial" panose="020B0604020202020204" pitchFamily="34" charset="0"/>
            </a:rPr>
            <a:t>Дослідіть</a:t>
          </a:r>
          <a:r>
            <a:rPr lang="uk-UA" sz="1100" b="0" i="0" dirty="0">
              <a:effectLst/>
              <a:latin typeface="+mj-lt"/>
              <a:cs typeface="Arial" panose="020B0604020202020204" pitchFamily="34" charset="0"/>
            </a:rPr>
            <a:t> їх якомога глибше. Дізнайтеся деталі, такі як місія, бачення та девіз, результати навчання, яких ви повинні досягнути для отримання освітнього ступеня. </a:t>
          </a:r>
          <a:endParaRPr lang="uk-UA" sz="1100" dirty="0">
            <a:latin typeface="+mj-lt"/>
            <a:cs typeface="Arial" panose="020B0604020202020204" pitchFamily="34" charset="0"/>
          </a:endParaRPr>
        </a:p>
      </dgm:t>
    </dgm:pt>
    <dgm:pt modelId="{24EE3482-5AB3-40E4-8CCF-991732E85524}" type="parTrans" cxnId="{AF8591F7-FF7C-49EF-BEC1-08E8EF483911}">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5F3CA131-9162-4E0C-BADC-A167FA400062}" type="sibTrans" cxnId="{AF8591F7-FF7C-49EF-BEC1-08E8EF483911}">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B2241D2B-A697-43A5-9202-D3ABE4A5F7E4}">
      <dgm:prSet phldrT="[Текст]" custT="1"/>
      <dgm:spPr/>
      <dgm:t>
        <a:bodyPr/>
        <a:lstStyle/>
        <a:p>
          <a:pPr>
            <a:lnSpc>
              <a:spcPct val="90000"/>
            </a:lnSpc>
            <a:spcBef>
              <a:spcPts val="0"/>
            </a:spcBef>
            <a:spcAft>
              <a:spcPts val="0"/>
            </a:spcAft>
          </a:pPr>
          <a:r>
            <a:rPr lang="uk-UA" sz="1100" b="0" i="0" dirty="0">
              <a:effectLst/>
              <a:latin typeface="+mj-lt"/>
              <a:cs typeface="Arial" panose="020B0604020202020204" pitchFamily="34" charset="0"/>
            </a:rPr>
            <a:t>Оберіть лише ті, які ви збираєтеся використати у своєму листі, щоб довести приймальній комісії, що ви є цінним кандидатом.</a:t>
          </a:r>
          <a:endParaRPr lang="uk-UA" sz="1100" dirty="0">
            <a:latin typeface="+mj-lt"/>
            <a:cs typeface="Arial" panose="020B0604020202020204" pitchFamily="34" charset="0"/>
          </a:endParaRPr>
        </a:p>
      </dgm:t>
    </dgm:pt>
    <dgm:pt modelId="{AE421C03-7FF5-4ED5-824D-8BF6BCA9060B}" type="parTrans" cxnId="{DFD17E7D-727A-4B65-8E37-2822644228FE}">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D14BD100-0598-4DBC-8E49-32F3B0882A36}" type="sibTrans" cxnId="{DFD17E7D-727A-4B65-8E37-2822644228FE}">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17759AE3-6362-461B-AF1A-B0B1DB90F6AB}">
      <dgm:prSet phldrT="[Текст]" custT="1"/>
      <dgm:spPr/>
      <dgm:t>
        <a:bodyPr/>
        <a:lstStyle/>
        <a:p>
          <a:pPr>
            <a:lnSpc>
              <a:spcPct val="90000"/>
            </a:lnSpc>
            <a:spcBef>
              <a:spcPts val="0"/>
            </a:spcBef>
            <a:spcAft>
              <a:spcPts val="0"/>
            </a:spcAft>
          </a:pPr>
          <a:r>
            <a:rPr lang="uk-UA" sz="1100" b="0" i="0">
              <a:effectLst/>
              <a:latin typeface="+mj-lt"/>
              <a:cs typeface="Arial" panose="020B0604020202020204" pitchFamily="34" charset="0"/>
            </a:rPr>
            <a:t>Хто ви та для чого звертаєтесь? </a:t>
          </a:r>
          <a:endParaRPr lang="uk-UA" sz="1100" dirty="0">
            <a:latin typeface="+mj-lt"/>
            <a:cs typeface="Arial" panose="020B0604020202020204" pitchFamily="34" charset="0"/>
          </a:endParaRPr>
        </a:p>
      </dgm:t>
    </dgm:pt>
    <dgm:pt modelId="{855F31AF-3FC9-42D7-A179-521164CA7E66}" type="parTrans" cxnId="{CF338E34-C3AE-4524-ADB6-CE55817A938E}">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21E813CF-E548-48D2-BD51-B6E8126C52D1}" type="sibTrans" cxnId="{CF338E34-C3AE-4524-ADB6-CE55817A938E}">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15A8831F-87AA-44FE-BB47-9D7920537E87}">
      <dgm:prSet phldrT="[Текст]" custT="1"/>
      <dgm:spPr/>
      <dgm:t>
        <a:bodyPr/>
        <a:lstStyle/>
        <a:p>
          <a:pPr>
            <a:lnSpc>
              <a:spcPct val="90000"/>
            </a:lnSpc>
            <a:spcBef>
              <a:spcPts val="0"/>
            </a:spcBef>
            <a:spcAft>
              <a:spcPts val="0"/>
            </a:spcAft>
          </a:pPr>
          <a:r>
            <a:rPr lang="uk-UA" sz="1100" b="0" i="0" dirty="0">
              <a:effectLst/>
              <a:latin typeface="+mj-lt"/>
              <a:cs typeface="Arial" panose="020B0604020202020204" pitchFamily="34" charset="0"/>
            </a:rPr>
            <a:t>3. Зробіть перший </a:t>
          </a:r>
          <a:r>
            <a:rPr lang="uk-UA" sz="1100" b="0" i="0" dirty="0" err="1">
              <a:effectLst/>
              <a:latin typeface="+mj-lt"/>
              <a:cs typeface="Arial" panose="020B0604020202020204" pitchFamily="34" charset="0"/>
            </a:rPr>
            <a:t>проєкт</a:t>
          </a:r>
          <a:r>
            <a:rPr lang="uk-UA" sz="1100" b="0" i="0" dirty="0">
              <a:effectLst/>
              <a:latin typeface="+mj-lt"/>
              <a:cs typeface="Arial" panose="020B0604020202020204" pitchFamily="34" charset="0"/>
            </a:rPr>
            <a:t>. </a:t>
          </a:r>
          <a:endParaRPr lang="uk-UA" sz="1100" dirty="0">
            <a:latin typeface="+mj-lt"/>
            <a:cs typeface="Arial" panose="020B0604020202020204" pitchFamily="34" charset="0"/>
          </a:endParaRPr>
        </a:p>
      </dgm:t>
    </dgm:pt>
    <dgm:pt modelId="{5B3BA180-D6C1-44A6-B75B-BFFED5C38EC7}" type="parTrans" cxnId="{0371F3AD-C266-42A1-81E1-5C452D338C0A}">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3B512136-25E8-428B-9FB4-4841C8422D0D}" type="sibTrans" cxnId="{0371F3AD-C266-42A1-81E1-5C452D338C0A}">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5D510839-09DF-4733-81D6-B5AF2FF02FD8}">
      <dgm:prSet phldrT="[Текст]" custT="1"/>
      <dgm:spPr/>
      <dgm:t>
        <a:bodyPr/>
        <a:lstStyle/>
        <a:p>
          <a:pPr>
            <a:lnSpc>
              <a:spcPct val="90000"/>
            </a:lnSpc>
            <a:spcBef>
              <a:spcPts val="0"/>
            </a:spcBef>
            <a:spcAft>
              <a:spcPts val="0"/>
            </a:spcAft>
          </a:pPr>
          <a:r>
            <a:rPr lang="uk-UA" sz="1100" b="0" i="0" dirty="0">
              <a:effectLst/>
              <a:latin typeface="+mj-lt"/>
              <a:cs typeface="Arial" panose="020B0604020202020204" pitchFamily="34" charset="0"/>
            </a:rPr>
            <a:t>4. Перечитайте лист і Перевірте, що ви відповіли на всі важливі запитання. </a:t>
          </a:r>
          <a:endParaRPr lang="uk-UA" sz="1100" dirty="0">
            <a:latin typeface="+mj-lt"/>
            <a:cs typeface="Arial" panose="020B0604020202020204" pitchFamily="34" charset="0"/>
          </a:endParaRPr>
        </a:p>
      </dgm:t>
    </dgm:pt>
    <dgm:pt modelId="{7B6A27AF-E567-4885-A312-FF9AE5EAE051}" type="parTrans" cxnId="{DF9921A5-D2AA-4C01-AAC4-EE709BEE9BED}">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A0A64F15-F6AA-4E13-948A-CCF3B3C68640}" type="sibTrans" cxnId="{DF9921A5-D2AA-4C01-AAC4-EE709BEE9BED}">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BDBCD0DF-7B65-4427-A5D4-5CA6397ED8F7}">
      <dgm:prSet phldrT="[Текст]" custT="1"/>
      <dgm:spPr/>
      <dgm:t>
        <a:bodyPr/>
        <a:lstStyle/>
        <a:p>
          <a:pPr>
            <a:lnSpc>
              <a:spcPct val="90000"/>
            </a:lnSpc>
            <a:spcBef>
              <a:spcPts val="0"/>
            </a:spcBef>
            <a:spcAft>
              <a:spcPts val="0"/>
            </a:spcAft>
            <a:buFont typeface="+mj-lt"/>
            <a:buAutoNum type="arabicPeriod"/>
          </a:pPr>
          <a:r>
            <a:rPr lang="uk-UA" sz="1100" b="0" i="0" u="none" strike="noStrike" dirty="0">
              <a:solidFill>
                <a:srgbClr val="000000"/>
              </a:solidFill>
              <a:effectLst/>
              <a:latin typeface="+mj-lt"/>
              <a:cs typeface="Arial" panose="020B0604020202020204" pitchFamily="34" charset="0"/>
            </a:rPr>
            <a:t>Занотуйте інформацію з надлишком.</a:t>
          </a:r>
          <a:endParaRPr lang="uk-UA" sz="1100" dirty="0">
            <a:latin typeface="+mj-lt"/>
            <a:cs typeface="Arial" panose="020B0604020202020204" pitchFamily="34" charset="0"/>
          </a:endParaRPr>
        </a:p>
      </dgm:t>
    </dgm:pt>
    <dgm:pt modelId="{7DC784D3-27AB-44B2-BEEE-C015A42DEF8A}" type="parTrans" cxnId="{E0EC2863-63F7-4A30-BA79-DAD246F82D36}">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E47BEED5-480E-45B7-ADB1-7EA777EF9EC5}" type="sibTrans" cxnId="{E0EC2863-63F7-4A30-BA79-DAD246F82D36}">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5EBBF735-6B6A-48D5-ADCB-823372CC7565}">
      <dgm:prSet phldrT="[Текст]" custT="1"/>
      <dgm:spPr/>
      <dgm:t>
        <a:bodyPr/>
        <a:lstStyle/>
        <a:p>
          <a:pPr>
            <a:lnSpc>
              <a:spcPct val="90000"/>
            </a:lnSpc>
            <a:spcBef>
              <a:spcPts val="0"/>
            </a:spcBef>
            <a:spcAft>
              <a:spcPts val="0"/>
            </a:spcAft>
          </a:pPr>
          <a:r>
            <a:rPr lang="uk-UA" sz="1100" b="0" i="0">
              <a:effectLst/>
              <a:latin typeface="+mj-lt"/>
              <a:cs typeface="Arial" panose="020B0604020202020204" pitchFamily="34" charset="0"/>
            </a:rPr>
            <a:t>Як ви дізналися про університет / факультет / спеціальність? </a:t>
          </a:r>
          <a:endParaRPr lang="uk-UA" sz="1100" dirty="0">
            <a:latin typeface="+mj-lt"/>
            <a:cs typeface="Arial" panose="020B0604020202020204" pitchFamily="34" charset="0"/>
          </a:endParaRPr>
        </a:p>
      </dgm:t>
    </dgm:pt>
    <dgm:pt modelId="{A193142F-2017-4DC2-9B82-7D10BDB97F74}" type="parTrans" cxnId="{41B2A2C7-2876-4295-A427-BD49DE9D1613}">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A68CD9FA-8BAF-4A4A-A125-B691F343B3A3}" type="sibTrans" cxnId="{41B2A2C7-2876-4295-A427-BD49DE9D1613}">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3E6D1A89-A609-4ED6-B9AD-20DC77B76F12}">
      <dgm:prSet phldrT="[Текст]" custT="1"/>
      <dgm:spPr/>
      <dgm:t>
        <a:bodyPr/>
        <a:lstStyle/>
        <a:p>
          <a:pPr>
            <a:lnSpc>
              <a:spcPct val="90000"/>
            </a:lnSpc>
            <a:spcBef>
              <a:spcPts val="0"/>
            </a:spcBef>
            <a:spcAft>
              <a:spcPts val="0"/>
            </a:spcAft>
          </a:pPr>
          <a:r>
            <a:rPr lang="uk-UA" sz="1100" b="0" i="0" dirty="0">
              <a:effectLst/>
              <a:latin typeface="+mj-lt"/>
              <a:cs typeface="Arial" panose="020B0604020202020204" pitchFamily="34" charset="0"/>
            </a:rPr>
            <a:t>Чому ви хочете навчатися в університеті / на факультеті /на спеціальності? </a:t>
          </a:r>
          <a:endParaRPr lang="uk-UA" sz="1100" dirty="0">
            <a:latin typeface="+mj-lt"/>
            <a:cs typeface="Arial" panose="020B0604020202020204" pitchFamily="34" charset="0"/>
          </a:endParaRPr>
        </a:p>
      </dgm:t>
    </dgm:pt>
    <dgm:pt modelId="{28F32FB5-6A4C-4114-AD50-6DFCDA585A7E}" type="parTrans" cxnId="{121E0DFE-A429-40D0-97B6-210288D310E0}">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FD05FFEB-3B07-455E-907C-36F8CCDD3FAE}" type="sibTrans" cxnId="{121E0DFE-A429-40D0-97B6-210288D310E0}">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4E673900-D647-4981-9817-65D19329E6E1}">
      <dgm:prSet phldrT="[Текст]" custT="1"/>
      <dgm:spPr/>
      <dgm:t>
        <a:bodyPr/>
        <a:lstStyle/>
        <a:p>
          <a:pPr>
            <a:lnSpc>
              <a:spcPct val="90000"/>
            </a:lnSpc>
            <a:spcBef>
              <a:spcPts val="0"/>
            </a:spcBef>
            <a:spcAft>
              <a:spcPts val="0"/>
            </a:spcAft>
          </a:pPr>
          <a:r>
            <a:rPr lang="uk-UA" sz="1100" b="0" i="0" dirty="0">
              <a:effectLst/>
              <a:latin typeface="+mj-lt"/>
              <a:cs typeface="Arial" panose="020B0604020202020204" pitchFamily="34" charset="0"/>
            </a:rPr>
            <a:t>Що робить вас найкращим кандидатом, якого можна прийняти? </a:t>
          </a:r>
          <a:endParaRPr lang="uk-UA" sz="1100" dirty="0">
            <a:latin typeface="+mj-lt"/>
            <a:cs typeface="Arial" panose="020B0604020202020204" pitchFamily="34" charset="0"/>
          </a:endParaRPr>
        </a:p>
      </dgm:t>
    </dgm:pt>
    <dgm:pt modelId="{8C00CA3F-B62C-476D-8BE0-481C1F84A22E}" type="parTrans" cxnId="{77F590EB-84F4-4C0D-A270-396FD017EECA}">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A9B17A20-53FD-4EF7-848E-1C99A4D46C73}" type="sibTrans" cxnId="{77F590EB-84F4-4C0D-A270-396FD017EECA}">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F86EF50E-CB5D-48A9-B378-F51347002622}">
      <dgm:prSet phldrT="[Текст]" custT="1"/>
      <dgm:spPr/>
      <dgm:t>
        <a:bodyPr/>
        <a:lstStyle/>
        <a:p>
          <a:pPr>
            <a:lnSpc>
              <a:spcPct val="90000"/>
            </a:lnSpc>
            <a:spcBef>
              <a:spcPts val="0"/>
            </a:spcBef>
            <a:spcAft>
              <a:spcPts val="0"/>
            </a:spcAft>
          </a:pPr>
          <a:r>
            <a:rPr lang="uk-UA" sz="1100" b="0" i="0" dirty="0">
              <a:effectLst/>
              <a:latin typeface="+mj-lt"/>
              <a:cs typeface="Arial" panose="020B0604020202020204" pitchFamily="34" charset="0"/>
            </a:rPr>
            <a:t>Підсумуйте, яка саме кваліфікація, життєвий досвід, досвід роботи та особисті якості підготували вас до навчання в університеті.</a:t>
          </a:r>
          <a:endParaRPr lang="uk-UA" sz="1100" dirty="0">
            <a:latin typeface="+mj-lt"/>
            <a:cs typeface="Arial" panose="020B0604020202020204" pitchFamily="34" charset="0"/>
          </a:endParaRPr>
        </a:p>
      </dgm:t>
    </dgm:pt>
    <dgm:pt modelId="{78162C4D-44A6-4BE1-B880-4C208C26C106}" type="parTrans" cxnId="{BF2293CC-40E9-40EE-ACE3-CAE1113A0D79}">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4747C279-89C6-4A9E-8374-AED7C03E9B37}" type="sibTrans" cxnId="{BF2293CC-40E9-40EE-ACE3-CAE1113A0D79}">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5FFA7E7C-9C6A-4A8B-BF92-7AB1A8DF4A40}">
      <dgm:prSet phldrT="[Текст]" custT="1"/>
      <dgm:spPr/>
      <dgm:t>
        <a:bodyPr/>
        <a:lstStyle/>
        <a:p>
          <a:pPr>
            <a:lnSpc>
              <a:spcPct val="90000"/>
            </a:lnSpc>
            <a:spcBef>
              <a:spcPts val="0"/>
            </a:spcBef>
            <a:spcAft>
              <a:spcPts val="0"/>
            </a:spcAft>
          </a:pPr>
          <a:r>
            <a:rPr lang="uk-UA" sz="1100" b="0" i="0" dirty="0">
              <a:effectLst/>
              <a:latin typeface="+mj-lt"/>
              <a:cs typeface="Arial" panose="020B0604020202020204" pitchFamily="34" charset="0"/>
            </a:rPr>
            <a:t>Переконайтеся, що ваш лист поміщається на одну сторінку, написаний правильним шрифтом і ви перевірили правопис та граматику. </a:t>
          </a:r>
          <a:endParaRPr lang="uk-UA" sz="1100" dirty="0">
            <a:latin typeface="+mj-lt"/>
            <a:cs typeface="Arial" panose="020B0604020202020204" pitchFamily="34" charset="0"/>
          </a:endParaRPr>
        </a:p>
      </dgm:t>
    </dgm:pt>
    <dgm:pt modelId="{B8BABC5F-9F92-4CCD-8A76-2F039A0F0CA1}" type="parTrans" cxnId="{EC94D8C0-906A-4E06-ABC0-FB4BBD02EF50}">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4AF47236-8199-4B11-9F15-288962208D1B}" type="sibTrans" cxnId="{EC94D8C0-906A-4E06-ABC0-FB4BBD02EF50}">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0C600984-41DD-4D1A-984E-6CE5D8F126BF}">
      <dgm:prSet phldrT="[Текст]" custT="1"/>
      <dgm:spPr/>
      <dgm:t>
        <a:bodyPr/>
        <a:lstStyle/>
        <a:p>
          <a:pPr>
            <a:lnSpc>
              <a:spcPct val="90000"/>
            </a:lnSpc>
            <a:spcBef>
              <a:spcPts val="0"/>
            </a:spcBef>
            <a:spcAft>
              <a:spcPts val="0"/>
            </a:spcAft>
          </a:pPr>
          <a:r>
            <a:rPr lang="uk-UA" sz="1100" b="0" i="0">
              <a:effectLst/>
              <a:latin typeface="+mj-lt"/>
              <a:cs typeface="Arial" panose="020B0604020202020204" pitchFamily="34" charset="0"/>
            </a:rPr>
            <a:t>5. Завершіть лист. </a:t>
          </a:r>
          <a:endParaRPr lang="uk-UA" sz="1100" dirty="0">
            <a:latin typeface="+mj-lt"/>
            <a:cs typeface="Arial" panose="020B0604020202020204" pitchFamily="34" charset="0"/>
          </a:endParaRPr>
        </a:p>
      </dgm:t>
    </dgm:pt>
    <dgm:pt modelId="{FA12978F-1388-4A88-9E10-B3296B54A4CE}" type="parTrans" cxnId="{D854422F-D750-43E0-B2BE-3C2AEFACB5E3}">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FC479BC5-B9E9-4608-904F-B030AC1B586D}" type="sibTrans" cxnId="{D854422F-D750-43E0-B2BE-3C2AEFACB5E3}">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291C3BAE-AF38-4603-AB54-CA4F666C25BF}">
      <dgm:prSet phldrT="[Текст]" custT="1"/>
      <dgm:spPr/>
      <dgm:t>
        <a:bodyPr/>
        <a:lstStyle/>
        <a:p>
          <a:pPr>
            <a:lnSpc>
              <a:spcPct val="90000"/>
            </a:lnSpc>
            <a:spcBef>
              <a:spcPts val="0"/>
            </a:spcBef>
            <a:spcAft>
              <a:spcPts val="0"/>
            </a:spcAft>
          </a:pPr>
          <a:r>
            <a:rPr lang="uk-UA" sz="1100" b="0" i="0" dirty="0">
              <a:effectLst/>
              <a:latin typeface="+mj-lt"/>
              <a:cs typeface="Arial" panose="020B0604020202020204" pitchFamily="34" charset="0"/>
            </a:rPr>
            <a:t>Дайте його прочитати декільком людям для ознайомлення й коментарів. </a:t>
          </a:r>
          <a:endParaRPr lang="uk-UA" sz="1100" dirty="0">
            <a:latin typeface="+mj-lt"/>
            <a:cs typeface="Arial" panose="020B0604020202020204" pitchFamily="34" charset="0"/>
          </a:endParaRPr>
        </a:p>
      </dgm:t>
    </dgm:pt>
    <dgm:pt modelId="{386D4538-5E48-4E31-8C2D-5FCF603A9BF0}" type="parTrans" cxnId="{B7B8E537-750B-4B32-A206-C40D3DE2F87D}">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AC9B1B33-8F9B-419B-8F28-B582BAC87206}" type="sibTrans" cxnId="{B7B8E537-750B-4B32-A206-C40D3DE2F87D}">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CA365CB1-803E-4499-9B66-2D6EA376B324}">
      <dgm:prSet phldrT="[Текст]" custT="1"/>
      <dgm:spPr/>
      <dgm:t>
        <a:bodyPr/>
        <a:lstStyle/>
        <a:p>
          <a:pPr>
            <a:lnSpc>
              <a:spcPct val="90000"/>
            </a:lnSpc>
            <a:spcBef>
              <a:spcPts val="0"/>
            </a:spcBef>
            <a:spcAft>
              <a:spcPts val="0"/>
            </a:spcAft>
          </a:pPr>
          <a:r>
            <a:rPr lang="uk-UA" sz="1100" b="0" i="0" u="none" strike="noStrike" dirty="0">
              <a:solidFill>
                <a:srgbClr val="000000"/>
              </a:solidFill>
              <a:effectLst/>
              <a:latin typeface="+mj-lt"/>
              <a:cs typeface="Arial" panose="020B0604020202020204" pitchFamily="34" charset="0"/>
            </a:rPr>
            <a:t>Пошукайте опосередковані зв’язки. </a:t>
          </a:r>
          <a:endParaRPr lang="uk-UA" sz="1100" dirty="0">
            <a:latin typeface="+mj-lt"/>
            <a:cs typeface="Arial" panose="020B0604020202020204" pitchFamily="34" charset="0"/>
          </a:endParaRPr>
        </a:p>
      </dgm:t>
    </dgm:pt>
    <dgm:pt modelId="{A0666E6A-3A5E-45F0-8D2F-2C49F8546AE8}" type="parTrans" cxnId="{B7573076-64AB-4052-8E24-730560EAAB50}">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04CF0E0A-F56B-4BC9-BA29-8D53ED19F1B6}" type="sibTrans" cxnId="{B7573076-64AB-4052-8E24-730560EAAB50}">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32287320-7FBC-47CA-9D8A-3985670D42DF}">
      <dgm:prSet phldrT="[Текст]" custT="1"/>
      <dgm:spPr/>
      <dgm:t>
        <a:bodyPr/>
        <a:lstStyle/>
        <a:p>
          <a:pPr>
            <a:lnSpc>
              <a:spcPct val="90000"/>
            </a:lnSpc>
            <a:spcBef>
              <a:spcPts val="0"/>
            </a:spcBef>
            <a:spcAft>
              <a:spcPts val="0"/>
            </a:spcAft>
          </a:pPr>
          <a:r>
            <a:rPr lang="uk-UA" sz="1100" b="0" i="0" u="none" strike="noStrike" dirty="0">
              <a:solidFill>
                <a:srgbClr val="000000"/>
              </a:solidFill>
              <a:effectLst/>
              <a:latin typeface="+mj-lt"/>
              <a:cs typeface="Arial" panose="020B0604020202020204" pitchFamily="34" charset="0"/>
            </a:rPr>
            <a:t>Вказуйте результат, а не процес. Але…</a:t>
          </a:r>
          <a:endParaRPr lang="uk-UA" sz="1100" dirty="0">
            <a:latin typeface="+mj-lt"/>
            <a:cs typeface="Arial" panose="020B0604020202020204" pitchFamily="34" charset="0"/>
          </a:endParaRPr>
        </a:p>
      </dgm:t>
    </dgm:pt>
    <dgm:pt modelId="{9DB002F9-E5D1-488D-8823-F915AB6E41E2}" type="parTrans" cxnId="{4E69E51C-63A3-4BF5-8BEE-8725EC241FED}">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6DBF1298-5D3E-4091-8922-4435BDBC320E}" type="sibTrans" cxnId="{4E69E51C-63A3-4BF5-8BEE-8725EC241FED}">
      <dgm:prSet/>
      <dgm:spPr/>
      <dgm:t>
        <a:bodyPr/>
        <a:lstStyle/>
        <a:p>
          <a:pPr>
            <a:lnSpc>
              <a:spcPct val="90000"/>
            </a:lnSpc>
            <a:spcBef>
              <a:spcPts val="0"/>
            </a:spcBef>
            <a:spcAft>
              <a:spcPts val="0"/>
            </a:spcAft>
          </a:pPr>
          <a:endParaRPr lang="uk-UA" sz="1100">
            <a:latin typeface="+mj-lt"/>
            <a:cs typeface="Arial" panose="020B0604020202020204" pitchFamily="34" charset="0"/>
          </a:endParaRPr>
        </a:p>
      </dgm:t>
    </dgm:pt>
    <dgm:pt modelId="{A4EB0386-369F-48EC-B5CB-FEC77C4496FC}">
      <dgm:prSet phldrT="[Текст]" custT="1"/>
      <dgm:spPr/>
      <dgm:t>
        <a:bodyPr/>
        <a:lstStyle/>
        <a:p>
          <a:pPr>
            <a:lnSpc>
              <a:spcPct val="90000"/>
            </a:lnSpc>
            <a:spcBef>
              <a:spcPts val="0"/>
            </a:spcBef>
            <a:spcAft>
              <a:spcPts val="0"/>
            </a:spcAft>
          </a:pPr>
          <a:r>
            <a:rPr lang="uk-UA" sz="1100" b="0" i="0" kern="1200" dirty="0">
              <a:solidFill>
                <a:prstClr val="black">
                  <a:hueOff val="0"/>
                  <a:satOff val="0"/>
                  <a:lumOff val="0"/>
                  <a:alphaOff val="0"/>
                </a:prstClr>
              </a:solidFill>
              <a:effectLst/>
              <a:latin typeface="Calibri Light" panose="020F0302020204030204"/>
              <a:ea typeface="+mn-ea"/>
              <a:cs typeface="Arial" panose="020B0604020202020204" pitchFamily="34" charset="0"/>
            </a:rPr>
            <a:t>Запитайте у знайомих, які якості вас характеризують, на їхню думку.</a:t>
          </a:r>
        </a:p>
      </dgm:t>
    </dgm:pt>
    <dgm:pt modelId="{C8FFB49A-0A9E-4DB3-BFD5-174AB45EE266}" type="parTrans" cxnId="{6335EF2C-8029-487D-A523-E42321F93E6D}">
      <dgm:prSet/>
      <dgm:spPr/>
      <dgm:t>
        <a:bodyPr/>
        <a:lstStyle/>
        <a:p>
          <a:pPr>
            <a:lnSpc>
              <a:spcPct val="90000"/>
            </a:lnSpc>
            <a:spcBef>
              <a:spcPts val="0"/>
            </a:spcBef>
            <a:spcAft>
              <a:spcPts val="0"/>
            </a:spcAft>
          </a:pPr>
          <a:endParaRPr lang="uk-UA" sz="1100"/>
        </a:p>
      </dgm:t>
    </dgm:pt>
    <dgm:pt modelId="{75D5DC0F-9B34-4E47-A6BE-B1168297929E}" type="sibTrans" cxnId="{6335EF2C-8029-487D-A523-E42321F93E6D}">
      <dgm:prSet/>
      <dgm:spPr/>
      <dgm:t>
        <a:bodyPr/>
        <a:lstStyle/>
        <a:p>
          <a:pPr>
            <a:lnSpc>
              <a:spcPct val="90000"/>
            </a:lnSpc>
            <a:spcBef>
              <a:spcPts val="0"/>
            </a:spcBef>
            <a:spcAft>
              <a:spcPts val="0"/>
            </a:spcAft>
          </a:pPr>
          <a:endParaRPr lang="uk-UA" sz="1100"/>
        </a:p>
      </dgm:t>
    </dgm:pt>
    <dgm:pt modelId="{5928FFEE-02E7-4723-B0B9-7D544C4C9BED}">
      <dgm:prSet phldrT="[Текст]" custT="1"/>
      <dgm:spPr/>
      <dgm:t>
        <a:bodyPr/>
        <a:lstStyle/>
        <a:p>
          <a:pPr>
            <a:lnSpc>
              <a:spcPct val="90000"/>
            </a:lnSpc>
            <a:spcBef>
              <a:spcPts val="0"/>
            </a:spcBef>
            <a:spcAft>
              <a:spcPts val="0"/>
            </a:spcAft>
          </a:pPr>
          <a:r>
            <a:rPr lang="uk-UA" sz="1100" b="0" i="0" kern="1200" dirty="0">
              <a:solidFill>
                <a:prstClr val="black">
                  <a:hueOff val="0"/>
                  <a:satOff val="0"/>
                  <a:lumOff val="0"/>
                  <a:alphaOff val="0"/>
                </a:prstClr>
              </a:solidFill>
              <a:effectLst/>
              <a:latin typeface="Calibri Light" panose="020F0302020204030204"/>
              <a:ea typeface="+mn-ea"/>
              <a:cs typeface="Arial" panose="020B0604020202020204" pitchFamily="34" charset="0"/>
            </a:rPr>
            <a:t>Почитайте професійний портрет спеціаліста, яким плануєте стати, посадові вимоги.</a:t>
          </a:r>
        </a:p>
      </dgm:t>
    </dgm:pt>
    <dgm:pt modelId="{2E4A706D-92D0-459E-9CF3-CFFA80353B5B}" type="parTrans" cxnId="{5A786FE8-CF55-4718-8C00-1828970477D8}">
      <dgm:prSet/>
      <dgm:spPr/>
      <dgm:t>
        <a:bodyPr/>
        <a:lstStyle/>
        <a:p>
          <a:pPr>
            <a:lnSpc>
              <a:spcPct val="90000"/>
            </a:lnSpc>
            <a:spcBef>
              <a:spcPts val="0"/>
            </a:spcBef>
            <a:spcAft>
              <a:spcPts val="0"/>
            </a:spcAft>
          </a:pPr>
          <a:endParaRPr lang="uk-UA" sz="1100"/>
        </a:p>
      </dgm:t>
    </dgm:pt>
    <dgm:pt modelId="{4542A35D-3093-41BA-8499-3090ACCA0BDB}" type="sibTrans" cxnId="{5A786FE8-CF55-4718-8C00-1828970477D8}">
      <dgm:prSet/>
      <dgm:spPr/>
      <dgm:t>
        <a:bodyPr/>
        <a:lstStyle/>
        <a:p>
          <a:pPr>
            <a:lnSpc>
              <a:spcPct val="90000"/>
            </a:lnSpc>
            <a:spcBef>
              <a:spcPts val="0"/>
            </a:spcBef>
            <a:spcAft>
              <a:spcPts val="0"/>
            </a:spcAft>
          </a:pPr>
          <a:endParaRPr lang="uk-UA" sz="1100"/>
        </a:p>
      </dgm:t>
    </dgm:pt>
    <dgm:pt modelId="{DC312EA1-8844-45E7-8E66-373E5B491815}" type="pres">
      <dgm:prSet presAssocID="{74B5F681-FF2D-43ED-9F5B-7E8A041DC88E}" presName="Name0" presStyleCnt="0">
        <dgm:presLayoutVars>
          <dgm:dir/>
          <dgm:animLvl val="lvl"/>
          <dgm:resizeHandles val="exact"/>
        </dgm:presLayoutVars>
      </dgm:prSet>
      <dgm:spPr/>
    </dgm:pt>
    <dgm:pt modelId="{98B78B47-879F-44BC-912C-E593E95A631E}" type="pres">
      <dgm:prSet presAssocID="{BB07487B-9861-4ADD-8C9E-6893A25A1F49}" presName="vertFlow" presStyleCnt="0"/>
      <dgm:spPr/>
    </dgm:pt>
    <dgm:pt modelId="{FAB00A9A-BF2F-4EF2-AED8-B76DF78E71A0}" type="pres">
      <dgm:prSet presAssocID="{BB07487B-9861-4ADD-8C9E-6893A25A1F49}" presName="header" presStyleLbl="node1" presStyleIdx="0" presStyleCnt="5"/>
      <dgm:spPr/>
    </dgm:pt>
    <dgm:pt modelId="{661E3D1B-CB99-4CA4-ACF5-A0803D59453E}" type="pres">
      <dgm:prSet presAssocID="{063369FD-2211-4BC0-B5C2-D455AEC23675}" presName="parTrans" presStyleLbl="sibTrans2D1" presStyleIdx="0" presStyleCnt="17"/>
      <dgm:spPr/>
    </dgm:pt>
    <dgm:pt modelId="{C1019C6D-D97D-445C-81C3-1C6AA87661B0}" type="pres">
      <dgm:prSet presAssocID="{F55DD2D8-29FD-447F-87CB-767867B57E29}" presName="child" presStyleLbl="alignAccFollowNode1" presStyleIdx="0" presStyleCnt="17" custScaleY="231370">
        <dgm:presLayoutVars>
          <dgm:chMax val="0"/>
          <dgm:bulletEnabled val="1"/>
        </dgm:presLayoutVars>
      </dgm:prSet>
      <dgm:spPr/>
    </dgm:pt>
    <dgm:pt modelId="{3BF884C2-DC27-4B67-BDE8-E8C5F5D15D11}" type="pres">
      <dgm:prSet presAssocID="{5DFD4712-29D8-4FA6-A7E4-DBABCBB15D15}" presName="sibTrans" presStyleLbl="sibTrans2D1" presStyleIdx="1" presStyleCnt="17"/>
      <dgm:spPr/>
    </dgm:pt>
    <dgm:pt modelId="{3C1CC234-FFD8-4CD7-9124-1B0411ED171F}" type="pres">
      <dgm:prSet presAssocID="{DA9DF0F1-A6E1-4E65-B7E8-72757B512FB2}" presName="child" presStyleLbl="alignAccFollowNode1" presStyleIdx="1" presStyleCnt="17" custScaleY="277441">
        <dgm:presLayoutVars>
          <dgm:chMax val="0"/>
          <dgm:bulletEnabled val="1"/>
        </dgm:presLayoutVars>
      </dgm:prSet>
      <dgm:spPr/>
    </dgm:pt>
    <dgm:pt modelId="{65244F3E-285B-44AD-84D0-F1111E51F059}" type="pres">
      <dgm:prSet presAssocID="{06F5C4BC-4ED0-42CC-8A8D-4770880EC63B}" presName="sibTrans" presStyleLbl="sibTrans2D1" presStyleIdx="2" presStyleCnt="17"/>
      <dgm:spPr/>
    </dgm:pt>
    <dgm:pt modelId="{574AA4A9-C463-4E4E-B8F1-93152E78A3EC}" type="pres">
      <dgm:prSet presAssocID="{A4EB0386-369F-48EC-B5CB-FEC77C4496FC}" presName="child" presStyleLbl="alignAccFollowNode1" presStyleIdx="2" presStyleCnt="17" custScaleY="169168">
        <dgm:presLayoutVars>
          <dgm:chMax val="0"/>
          <dgm:bulletEnabled val="1"/>
        </dgm:presLayoutVars>
      </dgm:prSet>
      <dgm:spPr/>
    </dgm:pt>
    <dgm:pt modelId="{1768929D-7CF2-4852-86EE-72A4FCF545F5}" type="pres">
      <dgm:prSet presAssocID="{75D5DC0F-9B34-4E47-A6BE-B1168297929E}" presName="sibTrans" presStyleLbl="sibTrans2D1" presStyleIdx="3" presStyleCnt="17"/>
      <dgm:spPr/>
    </dgm:pt>
    <dgm:pt modelId="{F11C5EA8-A99A-4D1B-9E0F-2DC1C744CA7A}" type="pres">
      <dgm:prSet presAssocID="{B2241D2B-A697-43A5-9202-D3ABE4A5F7E4}" presName="child" presStyleLbl="alignAccFollowNode1" presStyleIdx="3" presStyleCnt="17" custScaleY="272824">
        <dgm:presLayoutVars>
          <dgm:chMax val="0"/>
          <dgm:bulletEnabled val="1"/>
        </dgm:presLayoutVars>
      </dgm:prSet>
      <dgm:spPr/>
    </dgm:pt>
    <dgm:pt modelId="{A854B6BC-1372-4211-966B-A560E647FFAE}" type="pres">
      <dgm:prSet presAssocID="{BB07487B-9861-4ADD-8C9E-6893A25A1F49}" presName="hSp" presStyleCnt="0"/>
      <dgm:spPr/>
    </dgm:pt>
    <dgm:pt modelId="{C616074C-9902-44E1-955E-43B4D31EDA13}" type="pres">
      <dgm:prSet presAssocID="{36AC2B3A-EF29-48AF-BF20-27289565DD65}" presName="vertFlow" presStyleCnt="0"/>
      <dgm:spPr/>
    </dgm:pt>
    <dgm:pt modelId="{B036D69B-1524-4EB1-B7B9-256E2D8CA09F}" type="pres">
      <dgm:prSet presAssocID="{36AC2B3A-EF29-48AF-BF20-27289565DD65}" presName="header" presStyleLbl="node1" presStyleIdx="1" presStyleCnt="5"/>
      <dgm:spPr/>
    </dgm:pt>
    <dgm:pt modelId="{973DFFAF-103B-49B9-B055-89ACD7D2D93E}" type="pres">
      <dgm:prSet presAssocID="{5CE94231-C6A5-4CC9-B995-6A3AD371E3C7}" presName="parTrans" presStyleLbl="sibTrans2D1" presStyleIdx="4" presStyleCnt="17"/>
      <dgm:spPr/>
    </dgm:pt>
    <dgm:pt modelId="{67C68195-F37D-4D20-B7E6-39D39A463D15}" type="pres">
      <dgm:prSet presAssocID="{F2508337-3C67-4607-8D84-D9ECA49E627A}" presName="child" presStyleLbl="alignAccFollowNode1" presStyleIdx="4" presStyleCnt="17" custScaleY="130594">
        <dgm:presLayoutVars>
          <dgm:chMax val="0"/>
          <dgm:bulletEnabled val="1"/>
        </dgm:presLayoutVars>
      </dgm:prSet>
      <dgm:spPr/>
    </dgm:pt>
    <dgm:pt modelId="{E51C8152-B91C-410D-BCF1-7B333AEE21EC}" type="pres">
      <dgm:prSet presAssocID="{B471759A-78F8-4108-9859-B493B8E66FFB}" presName="sibTrans" presStyleLbl="sibTrans2D1" presStyleIdx="5" presStyleCnt="17"/>
      <dgm:spPr/>
    </dgm:pt>
    <dgm:pt modelId="{D491D155-0232-4ABA-A944-E808030D1232}" type="pres">
      <dgm:prSet presAssocID="{3501C784-1C7E-4E61-AA0E-CD4A5837384D}" presName="child" presStyleLbl="alignAccFollowNode1" presStyleIdx="5" presStyleCnt="17" custScaleY="371496">
        <dgm:presLayoutVars>
          <dgm:chMax val="0"/>
          <dgm:bulletEnabled val="1"/>
        </dgm:presLayoutVars>
      </dgm:prSet>
      <dgm:spPr/>
    </dgm:pt>
    <dgm:pt modelId="{753D8EC4-C955-493B-85D1-ADE22CE3AF65}" type="pres">
      <dgm:prSet presAssocID="{5F3CA131-9162-4E0C-BADC-A167FA400062}" presName="sibTrans" presStyleLbl="sibTrans2D1" presStyleIdx="6" presStyleCnt="17"/>
      <dgm:spPr/>
    </dgm:pt>
    <dgm:pt modelId="{74095EFB-C4D4-40B7-80BB-4D835AA4879C}" type="pres">
      <dgm:prSet presAssocID="{5928FFEE-02E7-4723-B0B9-7D544C4C9BED}" presName="child" presStyleLbl="alignAccFollowNode1" presStyleIdx="6" presStyleCnt="17" custScaleY="167305">
        <dgm:presLayoutVars>
          <dgm:chMax val="0"/>
          <dgm:bulletEnabled val="1"/>
        </dgm:presLayoutVars>
      </dgm:prSet>
      <dgm:spPr/>
    </dgm:pt>
    <dgm:pt modelId="{1193C376-878E-46BC-BCC7-56DF07AB3CFA}" type="pres">
      <dgm:prSet presAssocID="{36AC2B3A-EF29-48AF-BF20-27289565DD65}" presName="hSp" presStyleCnt="0"/>
      <dgm:spPr/>
    </dgm:pt>
    <dgm:pt modelId="{66262C8A-BC2C-4635-8169-FEB9AE947923}" type="pres">
      <dgm:prSet presAssocID="{15A8831F-87AA-44FE-BB47-9D7920537E87}" presName="vertFlow" presStyleCnt="0"/>
      <dgm:spPr/>
    </dgm:pt>
    <dgm:pt modelId="{603EFFDA-2CD1-4F6F-BDB8-DBD503159B07}" type="pres">
      <dgm:prSet presAssocID="{15A8831F-87AA-44FE-BB47-9D7920537E87}" presName="header" presStyleLbl="node1" presStyleIdx="2" presStyleCnt="5"/>
      <dgm:spPr/>
    </dgm:pt>
    <dgm:pt modelId="{E118629B-2561-486C-A6C9-A78ABFEDC63C}" type="pres">
      <dgm:prSet presAssocID="{7DC784D3-27AB-44B2-BEEE-C015A42DEF8A}" presName="parTrans" presStyleLbl="sibTrans2D1" presStyleIdx="7" presStyleCnt="17"/>
      <dgm:spPr/>
    </dgm:pt>
    <dgm:pt modelId="{E53F5350-1C49-45C4-8503-DC33A6792BCF}" type="pres">
      <dgm:prSet presAssocID="{BDBCD0DF-7B65-4427-A5D4-5CA6397ED8F7}" presName="child" presStyleLbl="alignAccFollowNode1" presStyleIdx="7" presStyleCnt="17">
        <dgm:presLayoutVars>
          <dgm:chMax val="0"/>
          <dgm:bulletEnabled val="1"/>
        </dgm:presLayoutVars>
      </dgm:prSet>
      <dgm:spPr/>
    </dgm:pt>
    <dgm:pt modelId="{134BC589-38C1-4BD7-B727-E9766B78924D}" type="pres">
      <dgm:prSet presAssocID="{E47BEED5-480E-45B7-ADB1-7EA777EF9EC5}" presName="sibTrans" presStyleLbl="sibTrans2D1" presStyleIdx="8" presStyleCnt="17"/>
      <dgm:spPr/>
    </dgm:pt>
    <dgm:pt modelId="{555D57EE-C593-4293-9D42-C93B33E25165}" type="pres">
      <dgm:prSet presAssocID="{CA365CB1-803E-4499-9B66-2D6EA376B324}" presName="child" presStyleLbl="alignAccFollowNode1" presStyleIdx="8" presStyleCnt="17" custScaleY="152368">
        <dgm:presLayoutVars>
          <dgm:chMax val="0"/>
          <dgm:bulletEnabled val="1"/>
        </dgm:presLayoutVars>
      </dgm:prSet>
      <dgm:spPr/>
    </dgm:pt>
    <dgm:pt modelId="{C45956D3-D84D-47F5-85B2-D0A10D7840FB}" type="pres">
      <dgm:prSet presAssocID="{04CF0E0A-F56B-4BC9-BA29-8D53ED19F1B6}" presName="sibTrans" presStyleLbl="sibTrans2D1" presStyleIdx="9" presStyleCnt="17"/>
      <dgm:spPr/>
    </dgm:pt>
    <dgm:pt modelId="{BD62BF20-768E-42C6-A629-69CD9479AC29}" type="pres">
      <dgm:prSet presAssocID="{32287320-7FBC-47CA-9D8A-3985670D42DF}" presName="child" presStyleLbl="alignAccFollowNode1" presStyleIdx="9" presStyleCnt="17">
        <dgm:presLayoutVars>
          <dgm:chMax val="0"/>
          <dgm:bulletEnabled val="1"/>
        </dgm:presLayoutVars>
      </dgm:prSet>
      <dgm:spPr/>
    </dgm:pt>
    <dgm:pt modelId="{827FDDD9-30EA-4184-A170-840E3D69881C}" type="pres">
      <dgm:prSet presAssocID="{15A8831F-87AA-44FE-BB47-9D7920537E87}" presName="hSp" presStyleCnt="0"/>
      <dgm:spPr/>
    </dgm:pt>
    <dgm:pt modelId="{7289E15D-6626-4F6E-8737-680436625546}" type="pres">
      <dgm:prSet presAssocID="{5D510839-09DF-4733-81D6-B5AF2FF02FD8}" presName="vertFlow" presStyleCnt="0"/>
      <dgm:spPr/>
    </dgm:pt>
    <dgm:pt modelId="{279F9148-9F09-4F91-8857-5345730D6E6C}" type="pres">
      <dgm:prSet presAssocID="{5D510839-09DF-4733-81D6-B5AF2FF02FD8}" presName="header" presStyleLbl="node1" presStyleIdx="3" presStyleCnt="5"/>
      <dgm:spPr/>
    </dgm:pt>
    <dgm:pt modelId="{FEE4C859-7A2C-416E-A71D-57DBB9AC5181}" type="pres">
      <dgm:prSet presAssocID="{855F31AF-3FC9-42D7-A179-521164CA7E66}" presName="parTrans" presStyleLbl="sibTrans2D1" presStyleIdx="10" presStyleCnt="17"/>
      <dgm:spPr/>
    </dgm:pt>
    <dgm:pt modelId="{F387A119-1AC1-4278-94B4-E9EB02919CC8}" type="pres">
      <dgm:prSet presAssocID="{17759AE3-6362-461B-AF1A-B0B1DB90F6AB}" presName="child" presStyleLbl="alignAccFollowNode1" presStyleIdx="10" presStyleCnt="17">
        <dgm:presLayoutVars>
          <dgm:chMax val="0"/>
          <dgm:bulletEnabled val="1"/>
        </dgm:presLayoutVars>
      </dgm:prSet>
      <dgm:spPr/>
    </dgm:pt>
    <dgm:pt modelId="{0C4FC391-3DEA-4585-B759-6CDEE2BA698E}" type="pres">
      <dgm:prSet presAssocID="{21E813CF-E548-48D2-BD51-B6E8126C52D1}" presName="sibTrans" presStyleLbl="sibTrans2D1" presStyleIdx="11" presStyleCnt="17"/>
      <dgm:spPr/>
    </dgm:pt>
    <dgm:pt modelId="{784EAB77-960E-4F40-AC3A-79A328C647A8}" type="pres">
      <dgm:prSet presAssocID="{5EBBF735-6B6A-48D5-ADCB-823372CC7565}" presName="child" presStyleLbl="alignAccFollowNode1" presStyleIdx="11" presStyleCnt="17">
        <dgm:presLayoutVars>
          <dgm:chMax val="0"/>
          <dgm:bulletEnabled val="1"/>
        </dgm:presLayoutVars>
      </dgm:prSet>
      <dgm:spPr/>
    </dgm:pt>
    <dgm:pt modelId="{EA659C02-C86B-4D75-85C1-89AB5057D44D}" type="pres">
      <dgm:prSet presAssocID="{A68CD9FA-8BAF-4A4A-A125-B691F343B3A3}" presName="sibTrans" presStyleLbl="sibTrans2D1" presStyleIdx="12" presStyleCnt="17"/>
      <dgm:spPr/>
    </dgm:pt>
    <dgm:pt modelId="{C50F06CF-2C3F-4B42-8DDC-B480665173B6}" type="pres">
      <dgm:prSet presAssocID="{3E6D1A89-A609-4ED6-B9AD-20DC77B76F12}" presName="child" presStyleLbl="alignAccFollowNode1" presStyleIdx="12" presStyleCnt="17" custScaleY="194840">
        <dgm:presLayoutVars>
          <dgm:chMax val="0"/>
          <dgm:bulletEnabled val="1"/>
        </dgm:presLayoutVars>
      </dgm:prSet>
      <dgm:spPr/>
    </dgm:pt>
    <dgm:pt modelId="{99902067-0821-4D78-B0B0-49CB4C2FDCB4}" type="pres">
      <dgm:prSet presAssocID="{FD05FFEB-3B07-455E-907C-36F8CCDD3FAE}" presName="sibTrans" presStyleLbl="sibTrans2D1" presStyleIdx="13" presStyleCnt="17"/>
      <dgm:spPr/>
    </dgm:pt>
    <dgm:pt modelId="{E77AE8EB-A387-4A0A-A756-247C1553489C}" type="pres">
      <dgm:prSet presAssocID="{4E673900-D647-4981-9817-65D19329E6E1}" presName="child" presStyleLbl="alignAccFollowNode1" presStyleIdx="13" presStyleCnt="17" custScaleY="166105">
        <dgm:presLayoutVars>
          <dgm:chMax val="0"/>
          <dgm:bulletEnabled val="1"/>
        </dgm:presLayoutVars>
      </dgm:prSet>
      <dgm:spPr/>
    </dgm:pt>
    <dgm:pt modelId="{3555B286-C45F-4077-AD40-8C2C036A3EA4}" type="pres">
      <dgm:prSet presAssocID="{A9B17A20-53FD-4EF7-848E-1C99A4D46C73}" presName="sibTrans" presStyleLbl="sibTrans2D1" presStyleIdx="14" presStyleCnt="17"/>
      <dgm:spPr/>
    </dgm:pt>
    <dgm:pt modelId="{A0C1A293-2035-4C02-9AE9-EE1601DD6CCE}" type="pres">
      <dgm:prSet presAssocID="{F86EF50E-CB5D-48A9-B378-F51347002622}" presName="child" presStyleLbl="alignAccFollowNode1" presStyleIdx="14" presStyleCnt="17" custScaleY="325072">
        <dgm:presLayoutVars>
          <dgm:chMax val="0"/>
          <dgm:bulletEnabled val="1"/>
        </dgm:presLayoutVars>
      </dgm:prSet>
      <dgm:spPr/>
    </dgm:pt>
    <dgm:pt modelId="{52B7AFC3-1BF6-41C1-8C1A-60703D725743}" type="pres">
      <dgm:prSet presAssocID="{5D510839-09DF-4733-81D6-B5AF2FF02FD8}" presName="hSp" presStyleCnt="0"/>
      <dgm:spPr/>
    </dgm:pt>
    <dgm:pt modelId="{E8E45F23-4851-40A6-AACB-CAE3C64199FD}" type="pres">
      <dgm:prSet presAssocID="{0C600984-41DD-4D1A-984E-6CE5D8F126BF}" presName="vertFlow" presStyleCnt="0"/>
      <dgm:spPr/>
    </dgm:pt>
    <dgm:pt modelId="{DA3DCB28-89C7-4F25-A08D-7E2ABA596A8E}" type="pres">
      <dgm:prSet presAssocID="{0C600984-41DD-4D1A-984E-6CE5D8F126BF}" presName="header" presStyleLbl="node1" presStyleIdx="4" presStyleCnt="5"/>
      <dgm:spPr/>
    </dgm:pt>
    <dgm:pt modelId="{DF5660F1-FBEE-497E-B3E5-8B3E107196A6}" type="pres">
      <dgm:prSet presAssocID="{B8BABC5F-9F92-4CCD-8A76-2F039A0F0CA1}" presName="parTrans" presStyleLbl="sibTrans2D1" presStyleIdx="15" presStyleCnt="17"/>
      <dgm:spPr/>
    </dgm:pt>
    <dgm:pt modelId="{B5B47D5A-7117-41A6-BA7F-68E100D1E3C9}" type="pres">
      <dgm:prSet presAssocID="{5FFA7E7C-9C6A-4A8B-BF92-7AB1A8DF4A40}" presName="child" presStyleLbl="alignAccFollowNode1" presStyleIdx="15" presStyleCnt="17" custScaleY="280501">
        <dgm:presLayoutVars>
          <dgm:chMax val="0"/>
          <dgm:bulletEnabled val="1"/>
        </dgm:presLayoutVars>
      </dgm:prSet>
      <dgm:spPr/>
    </dgm:pt>
    <dgm:pt modelId="{50ADC3E3-435A-49C3-8770-842C3F2ABF88}" type="pres">
      <dgm:prSet presAssocID="{4AF47236-8199-4B11-9F15-288962208D1B}" presName="sibTrans" presStyleLbl="sibTrans2D1" presStyleIdx="16" presStyleCnt="17"/>
      <dgm:spPr/>
    </dgm:pt>
    <dgm:pt modelId="{694EB1F8-3E5F-45BD-A582-FA23E85F6C5F}" type="pres">
      <dgm:prSet presAssocID="{291C3BAE-AF38-4603-AB54-CA4F666C25BF}" presName="child" presStyleLbl="alignAccFollowNode1" presStyleIdx="16" presStyleCnt="17" custScaleY="189079">
        <dgm:presLayoutVars>
          <dgm:chMax val="0"/>
          <dgm:bulletEnabled val="1"/>
        </dgm:presLayoutVars>
      </dgm:prSet>
      <dgm:spPr/>
    </dgm:pt>
  </dgm:ptLst>
  <dgm:cxnLst>
    <dgm:cxn modelId="{80707807-F056-4CED-9DFA-5B209B23A7DC}" type="presOf" srcId="{74B5F681-FF2D-43ED-9F5B-7E8A041DC88E}" destId="{DC312EA1-8844-45E7-8E66-373E5B491815}" srcOrd="0" destOrd="0" presId="urn:microsoft.com/office/officeart/2005/8/layout/lProcess1"/>
    <dgm:cxn modelId="{A8AFAD1B-02B5-45B5-842E-93769837D798}" type="presOf" srcId="{291C3BAE-AF38-4603-AB54-CA4F666C25BF}" destId="{694EB1F8-3E5F-45BD-A582-FA23E85F6C5F}" srcOrd="0" destOrd="0" presId="urn:microsoft.com/office/officeart/2005/8/layout/lProcess1"/>
    <dgm:cxn modelId="{4E69E51C-63A3-4BF5-8BEE-8725EC241FED}" srcId="{15A8831F-87AA-44FE-BB47-9D7920537E87}" destId="{32287320-7FBC-47CA-9D8A-3985670D42DF}" srcOrd="2" destOrd="0" parTransId="{9DB002F9-E5D1-488D-8823-F915AB6E41E2}" sibTransId="{6DBF1298-5D3E-4091-8922-4435BDBC320E}"/>
    <dgm:cxn modelId="{17F2BA1E-27C7-450B-BDBC-D8F455D24455}" srcId="{BB07487B-9861-4ADD-8C9E-6893A25A1F49}" destId="{DA9DF0F1-A6E1-4E65-B7E8-72757B512FB2}" srcOrd="1" destOrd="0" parTransId="{CAB201BA-4215-4107-B275-EC00663435F6}" sibTransId="{06F5C4BC-4ED0-42CC-8A8D-4770880EC63B}"/>
    <dgm:cxn modelId="{E4525027-8BE3-4A4E-BCF3-2D7766386579}" type="presOf" srcId="{063369FD-2211-4BC0-B5C2-D455AEC23675}" destId="{661E3D1B-CB99-4CA4-ACF5-A0803D59453E}" srcOrd="0" destOrd="0" presId="urn:microsoft.com/office/officeart/2005/8/layout/lProcess1"/>
    <dgm:cxn modelId="{6335EF2C-8029-487D-A523-E42321F93E6D}" srcId="{BB07487B-9861-4ADD-8C9E-6893A25A1F49}" destId="{A4EB0386-369F-48EC-B5CB-FEC77C4496FC}" srcOrd="2" destOrd="0" parTransId="{C8FFB49A-0A9E-4DB3-BFD5-174AB45EE266}" sibTransId="{75D5DC0F-9B34-4E47-A6BE-B1168297929E}"/>
    <dgm:cxn modelId="{D854422F-D750-43E0-B2BE-3C2AEFACB5E3}" srcId="{74B5F681-FF2D-43ED-9F5B-7E8A041DC88E}" destId="{0C600984-41DD-4D1A-984E-6CE5D8F126BF}" srcOrd="4" destOrd="0" parTransId="{FA12978F-1388-4A88-9E10-B3296B54A4CE}" sibTransId="{FC479BC5-B9E9-4608-904F-B030AC1B586D}"/>
    <dgm:cxn modelId="{EE3B932F-5D4E-4B40-BB73-4675DA3B40F8}" type="presOf" srcId="{4AF47236-8199-4B11-9F15-288962208D1B}" destId="{50ADC3E3-435A-49C3-8770-842C3F2ABF88}" srcOrd="0" destOrd="0" presId="urn:microsoft.com/office/officeart/2005/8/layout/lProcess1"/>
    <dgm:cxn modelId="{99BF7833-3AEF-449B-9698-8DDDC1409777}" type="presOf" srcId="{3501C784-1C7E-4E61-AA0E-CD4A5837384D}" destId="{D491D155-0232-4ABA-A944-E808030D1232}" srcOrd="0" destOrd="0" presId="urn:microsoft.com/office/officeart/2005/8/layout/lProcess1"/>
    <dgm:cxn modelId="{CF338E34-C3AE-4524-ADB6-CE55817A938E}" srcId="{5D510839-09DF-4733-81D6-B5AF2FF02FD8}" destId="{17759AE3-6362-461B-AF1A-B0B1DB90F6AB}" srcOrd="0" destOrd="0" parTransId="{855F31AF-3FC9-42D7-A179-521164CA7E66}" sibTransId="{21E813CF-E548-48D2-BD51-B6E8126C52D1}"/>
    <dgm:cxn modelId="{9C00CD37-37A6-4435-B384-C57D80713E0B}" type="presOf" srcId="{855F31AF-3FC9-42D7-A179-521164CA7E66}" destId="{FEE4C859-7A2C-416E-A71D-57DBB9AC5181}" srcOrd="0" destOrd="0" presId="urn:microsoft.com/office/officeart/2005/8/layout/lProcess1"/>
    <dgm:cxn modelId="{B7B8E537-750B-4B32-A206-C40D3DE2F87D}" srcId="{0C600984-41DD-4D1A-984E-6CE5D8F126BF}" destId="{291C3BAE-AF38-4603-AB54-CA4F666C25BF}" srcOrd="1" destOrd="0" parTransId="{386D4538-5E48-4E31-8C2D-5FCF603A9BF0}" sibTransId="{AC9B1B33-8F9B-419B-8F28-B582BAC87206}"/>
    <dgm:cxn modelId="{BCBF0638-2F4D-4AFF-A493-65883E42CE27}" type="presOf" srcId="{5EBBF735-6B6A-48D5-ADCB-823372CC7565}" destId="{784EAB77-960E-4F40-AC3A-79A328C647A8}" srcOrd="0" destOrd="0" presId="urn:microsoft.com/office/officeart/2005/8/layout/lProcess1"/>
    <dgm:cxn modelId="{C09C693F-70EA-4350-A09B-71B16A75191C}" type="presOf" srcId="{0C600984-41DD-4D1A-984E-6CE5D8F126BF}" destId="{DA3DCB28-89C7-4F25-A08D-7E2ABA596A8E}" srcOrd="0" destOrd="0" presId="urn:microsoft.com/office/officeart/2005/8/layout/lProcess1"/>
    <dgm:cxn modelId="{455C3B5F-0C40-4324-B646-93A343E4FAEB}" type="presOf" srcId="{15A8831F-87AA-44FE-BB47-9D7920537E87}" destId="{603EFFDA-2CD1-4F6F-BDB8-DBD503159B07}" srcOrd="0" destOrd="0" presId="urn:microsoft.com/office/officeart/2005/8/layout/lProcess1"/>
    <dgm:cxn modelId="{E0EC2863-63F7-4A30-BA79-DAD246F82D36}" srcId="{15A8831F-87AA-44FE-BB47-9D7920537E87}" destId="{BDBCD0DF-7B65-4427-A5D4-5CA6397ED8F7}" srcOrd="0" destOrd="0" parTransId="{7DC784D3-27AB-44B2-BEEE-C015A42DEF8A}" sibTransId="{E47BEED5-480E-45B7-ADB1-7EA777EF9EC5}"/>
    <dgm:cxn modelId="{FF3FF967-F0F0-42DA-B75F-C364B7CAC762}" srcId="{74B5F681-FF2D-43ED-9F5B-7E8A041DC88E}" destId="{BB07487B-9861-4ADD-8C9E-6893A25A1F49}" srcOrd="0" destOrd="0" parTransId="{31C698C9-9BB3-4D24-9712-98A056642334}" sibTransId="{E2C147CA-9CD3-47B4-A017-BC8AA30E09FA}"/>
    <dgm:cxn modelId="{7E20994A-6D54-4ACA-8744-20AB329D4FE6}" type="presOf" srcId="{21E813CF-E548-48D2-BD51-B6E8126C52D1}" destId="{0C4FC391-3DEA-4585-B759-6CDEE2BA698E}" srcOrd="0" destOrd="0" presId="urn:microsoft.com/office/officeart/2005/8/layout/lProcess1"/>
    <dgm:cxn modelId="{4C11A451-1058-4B30-BF98-EEA519DC0963}" type="presOf" srcId="{BDBCD0DF-7B65-4427-A5D4-5CA6397ED8F7}" destId="{E53F5350-1C49-45C4-8503-DC33A6792BCF}" srcOrd="0" destOrd="0" presId="urn:microsoft.com/office/officeart/2005/8/layout/lProcess1"/>
    <dgm:cxn modelId="{867A6872-7F2D-42E8-AD03-F5C68CC295F4}" type="presOf" srcId="{E47BEED5-480E-45B7-ADB1-7EA777EF9EC5}" destId="{134BC589-38C1-4BD7-B727-E9766B78924D}" srcOrd="0" destOrd="0" presId="urn:microsoft.com/office/officeart/2005/8/layout/lProcess1"/>
    <dgm:cxn modelId="{0D82A053-9840-4778-B0E4-ACE3E1A6D60A}" type="presOf" srcId="{BB07487B-9861-4ADD-8C9E-6893A25A1F49}" destId="{FAB00A9A-BF2F-4EF2-AED8-B76DF78E71A0}" srcOrd="0" destOrd="0" presId="urn:microsoft.com/office/officeart/2005/8/layout/lProcess1"/>
    <dgm:cxn modelId="{1BEBCC73-35E5-4555-8E74-1B171D265B2B}" type="presOf" srcId="{06F5C4BC-4ED0-42CC-8A8D-4770880EC63B}" destId="{65244F3E-285B-44AD-84D0-F1111E51F059}" srcOrd="0" destOrd="0" presId="urn:microsoft.com/office/officeart/2005/8/layout/lProcess1"/>
    <dgm:cxn modelId="{6712F553-454C-4B12-8866-970D7295DDB3}" type="presOf" srcId="{3E6D1A89-A609-4ED6-B9AD-20DC77B76F12}" destId="{C50F06CF-2C3F-4B42-8DDC-B480665173B6}" srcOrd="0" destOrd="0" presId="urn:microsoft.com/office/officeart/2005/8/layout/lProcess1"/>
    <dgm:cxn modelId="{B7573076-64AB-4052-8E24-730560EAAB50}" srcId="{15A8831F-87AA-44FE-BB47-9D7920537E87}" destId="{CA365CB1-803E-4499-9B66-2D6EA376B324}" srcOrd="1" destOrd="0" parTransId="{A0666E6A-3A5E-45F0-8D2F-2C49F8546AE8}" sibTransId="{04CF0E0A-F56B-4BC9-BA29-8D53ED19F1B6}"/>
    <dgm:cxn modelId="{02918776-8A6F-43CC-A596-46584985FD8F}" type="presOf" srcId="{32287320-7FBC-47CA-9D8A-3985670D42DF}" destId="{BD62BF20-768E-42C6-A629-69CD9479AC29}" srcOrd="0" destOrd="0" presId="urn:microsoft.com/office/officeart/2005/8/layout/lProcess1"/>
    <dgm:cxn modelId="{3219FB57-5C7A-4F9A-9711-12C516D0D43F}" type="presOf" srcId="{75D5DC0F-9B34-4E47-A6BE-B1168297929E}" destId="{1768929D-7CF2-4852-86EE-72A4FCF545F5}" srcOrd="0" destOrd="0" presId="urn:microsoft.com/office/officeart/2005/8/layout/lProcess1"/>
    <dgm:cxn modelId="{87452E59-7099-453F-AF6D-393E05062D41}" type="presOf" srcId="{5F3CA131-9162-4E0C-BADC-A167FA400062}" destId="{753D8EC4-C955-493B-85D1-ADE22CE3AF65}" srcOrd="0" destOrd="0" presId="urn:microsoft.com/office/officeart/2005/8/layout/lProcess1"/>
    <dgm:cxn modelId="{EF5C035A-DC86-4941-84FF-55CA588D892A}" type="presOf" srcId="{5D510839-09DF-4733-81D6-B5AF2FF02FD8}" destId="{279F9148-9F09-4F91-8857-5345730D6E6C}" srcOrd="0" destOrd="0" presId="urn:microsoft.com/office/officeart/2005/8/layout/lProcess1"/>
    <dgm:cxn modelId="{DFD17E7D-727A-4B65-8E37-2822644228FE}" srcId="{BB07487B-9861-4ADD-8C9E-6893A25A1F49}" destId="{B2241D2B-A697-43A5-9202-D3ABE4A5F7E4}" srcOrd="3" destOrd="0" parTransId="{AE421C03-7FF5-4ED5-824D-8BF6BCA9060B}" sibTransId="{D14BD100-0598-4DBC-8E49-32F3B0882A36}"/>
    <dgm:cxn modelId="{E375767E-D497-4010-9052-DD838A111363}" srcId="{74B5F681-FF2D-43ED-9F5B-7E8A041DC88E}" destId="{36AC2B3A-EF29-48AF-BF20-27289565DD65}" srcOrd="1" destOrd="0" parTransId="{06A120F0-3697-43C6-AE38-50C70B0066F6}" sibTransId="{E43017C7-E242-4443-BEF8-674439560FAC}"/>
    <dgm:cxn modelId="{4B26ED80-2847-4229-80E2-2E223EA83C26}" type="presOf" srcId="{B2241D2B-A697-43A5-9202-D3ABE4A5F7E4}" destId="{F11C5EA8-A99A-4D1B-9E0F-2DC1C744CA7A}" srcOrd="0" destOrd="0" presId="urn:microsoft.com/office/officeart/2005/8/layout/lProcess1"/>
    <dgm:cxn modelId="{267E8982-2B99-4D98-AE2D-5207DA254877}" type="presOf" srcId="{4E673900-D647-4981-9817-65D19329E6E1}" destId="{E77AE8EB-A387-4A0A-A756-247C1553489C}" srcOrd="0" destOrd="0" presId="urn:microsoft.com/office/officeart/2005/8/layout/lProcess1"/>
    <dgm:cxn modelId="{4A71BF84-A979-4714-93CA-F1E509E60E76}" srcId="{36AC2B3A-EF29-48AF-BF20-27289565DD65}" destId="{F2508337-3C67-4607-8D84-D9ECA49E627A}" srcOrd="0" destOrd="0" parTransId="{5CE94231-C6A5-4CC9-B995-6A3AD371E3C7}" sibTransId="{B471759A-78F8-4108-9859-B493B8E66FFB}"/>
    <dgm:cxn modelId="{70AD3886-F79C-4BA3-83E1-365AA9491F34}" type="presOf" srcId="{5FFA7E7C-9C6A-4A8B-BF92-7AB1A8DF4A40}" destId="{B5B47D5A-7117-41A6-BA7F-68E100D1E3C9}" srcOrd="0" destOrd="0" presId="urn:microsoft.com/office/officeart/2005/8/layout/lProcess1"/>
    <dgm:cxn modelId="{7E84369B-5BC9-44FD-940A-A734AC744C72}" type="presOf" srcId="{DA9DF0F1-A6E1-4E65-B7E8-72757B512FB2}" destId="{3C1CC234-FFD8-4CD7-9124-1B0411ED171F}" srcOrd="0" destOrd="0" presId="urn:microsoft.com/office/officeart/2005/8/layout/lProcess1"/>
    <dgm:cxn modelId="{C1D24C9F-D64A-4A74-8AB5-BA671FC13FFF}" type="presOf" srcId="{17759AE3-6362-461B-AF1A-B0B1DB90F6AB}" destId="{F387A119-1AC1-4278-94B4-E9EB02919CC8}" srcOrd="0" destOrd="0" presId="urn:microsoft.com/office/officeart/2005/8/layout/lProcess1"/>
    <dgm:cxn modelId="{DF9921A5-D2AA-4C01-AAC4-EE709BEE9BED}" srcId="{74B5F681-FF2D-43ED-9F5B-7E8A041DC88E}" destId="{5D510839-09DF-4733-81D6-B5AF2FF02FD8}" srcOrd="3" destOrd="0" parTransId="{7B6A27AF-E567-4885-A312-FF9AE5EAE051}" sibTransId="{A0A64F15-F6AA-4E13-948A-CCF3B3C68640}"/>
    <dgm:cxn modelId="{0371F3AD-C266-42A1-81E1-5C452D338C0A}" srcId="{74B5F681-FF2D-43ED-9F5B-7E8A041DC88E}" destId="{15A8831F-87AA-44FE-BB47-9D7920537E87}" srcOrd="2" destOrd="0" parTransId="{5B3BA180-D6C1-44A6-B75B-BFFED5C38EC7}" sibTransId="{3B512136-25E8-428B-9FB4-4841C8422D0D}"/>
    <dgm:cxn modelId="{A2AD22B9-A667-4216-A00A-04F086C6B73A}" type="presOf" srcId="{B471759A-78F8-4108-9859-B493B8E66FFB}" destId="{E51C8152-B91C-410D-BCF1-7B333AEE21EC}" srcOrd="0" destOrd="0" presId="urn:microsoft.com/office/officeart/2005/8/layout/lProcess1"/>
    <dgm:cxn modelId="{BC665EB9-0E18-44D4-A30C-1D8806867D1A}" type="presOf" srcId="{B8BABC5F-9F92-4CCD-8A76-2F039A0F0CA1}" destId="{DF5660F1-FBEE-497E-B3E5-8B3E107196A6}" srcOrd="0" destOrd="0" presId="urn:microsoft.com/office/officeart/2005/8/layout/lProcess1"/>
    <dgm:cxn modelId="{EC94D8C0-906A-4E06-ABC0-FB4BBD02EF50}" srcId="{0C600984-41DD-4D1A-984E-6CE5D8F126BF}" destId="{5FFA7E7C-9C6A-4A8B-BF92-7AB1A8DF4A40}" srcOrd="0" destOrd="0" parTransId="{B8BABC5F-9F92-4CCD-8A76-2F039A0F0CA1}" sibTransId="{4AF47236-8199-4B11-9F15-288962208D1B}"/>
    <dgm:cxn modelId="{41B2A2C7-2876-4295-A427-BD49DE9D1613}" srcId="{5D510839-09DF-4733-81D6-B5AF2FF02FD8}" destId="{5EBBF735-6B6A-48D5-ADCB-823372CC7565}" srcOrd="1" destOrd="0" parTransId="{A193142F-2017-4DC2-9B82-7D10BDB97F74}" sibTransId="{A68CD9FA-8BAF-4A4A-A125-B691F343B3A3}"/>
    <dgm:cxn modelId="{819144C9-1E09-4539-B033-32CE6E7BE8D3}" type="presOf" srcId="{FD05FFEB-3B07-455E-907C-36F8CCDD3FAE}" destId="{99902067-0821-4D78-B0B0-49CB4C2FDCB4}" srcOrd="0" destOrd="0" presId="urn:microsoft.com/office/officeart/2005/8/layout/lProcess1"/>
    <dgm:cxn modelId="{BF2293CC-40E9-40EE-ACE3-CAE1113A0D79}" srcId="{5D510839-09DF-4733-81D6-B5AF2FF02FD8}" destId="{F86EF50E-CB5D-48A9-B378-F51347002622}" srcOrd="4" destOrd="0" parTransId="{78162C4D-44A6-4BE1-B880-4C208C26C106}" sibTransId="{4747C279-89C6-4A9E-8374-AED7C03E9B37}"/>
    <dgm:cxn modelId="{DDD0ACD3-9036-4D66-8A54-0D72141F63FA}" type="presOf" srcId="{A9B17A20-53FD-4EF7-848E-1C99A4D46C73}" destId="{3555B286-C45F-4077-AD40-8C2C036A3EA4}" srcOrd="0" destOrd="0" presId="urn:microsoft.com/office/officeart/2005/8/layout/lProcess1"/>
    <dgm:cxn modelId="{CCA5F2D4-AEE1-41B5-A165-2AA12FD57C49}" type="presOf" srcId="{5DFD4712-29D8-4FA6-A7E4-DBABCBB15D15}" destId="{3BF884C2-DC27-4B67-BDE8-E8C5F5D15D11}" srcOrd="0" destOrd="0" presId="urn:microsoft.com/office/officeart/2005/8/layout/lProcess1"/>
    <dgm:cxn modelId="{D000A9DC-7AB0-47A1-B353-2C45E33759B8}" type="presOf" srcId="{F86EF50E-CB5D-48A9-B378-F51347002622}" destId="{A0C1A293-2035-4C02-9AE9-EE1601DD6CCE}" srcOrd="0" destOrd="0" presId="urn:microsoft.com/office/officeart/2005/8/layout/lProcess1"/>
    <dgm:cxn modelId="{D50CD6DF-B9C7-4518-938D-A024503F6DA0}" type="presOf" srcId="{5CE94231-C6A5-4CC9-B995-6A3AD371E3C7}" destId="{973DFFAF-103B-49B9-B055-89ACD7D2D93E}" srcOrd="0" destOrd="0" presId="urn:microsoft.com/office/officeart/2005/8/layout/lProcess1"/>
    <dgm:cxn modelId="{9C7E3DE5-74D8-4CBD-BB8F-E2872C5A8C48}" type="presOf" srcId="{04CF0E0A-F56B-4BC9-BA29-8D53ED19F1B6}" destId="{C45956D3-D84D-47F5-85B2-D0A10D7840FB}" srcOrd="0" destOrd="0" presId="urn:microsoft.com/office/officeart/2005/8/layout/lProcess1"/>
    <dgm:cxn modelId="{5A786FE8-CF55-4718-8C00-1828970477D8}" srcId="{36AC2B3A-EF29-48AF-BF20-27289565DD65}" destId="{5928FFEE-02E7-4723-B0B9-7D544C4C9BED}" srcOrd="2" destOrd="0" parTransId="{2E4A706D-92D0-459E-9CF3-CFFA80353B5B}" sibTransId="{4542A35D-3093-41BA-8499-3090ACCA0BDB}"/>
    <dgm:cxn modelId="{0B9061EA-F62D-48EF-9770-E23FA001CF11}" type="presOf" srcId="{A4EB0386-369F-48EC-B5CB-FEC77C4496FC}" destId="{574AA4A9-C463-4E4E-B8F1-93152E78A3EC}" srcOrd="0" destOrd="0" presId="urn:microsoft.com/office/officeart/2005/8/layout/lProcess1"/>
    <dgm:cxn modelId="{77F590EB-84F4-4C0D-A270-396FD017EECA}" srcId="{5D510839-09DF-4733-81D6-B5AF2FF02FD8}" destId="{4E673900-D647-4981-9817-65D19329E6E1}" srcOrd="3" destOrd="0" parTransId="{8C00CA3F-B62C-476D-8BE0-481C1F84A22E}" sibTransId="{A9B17A20-53FD-4EF7-848E-1C99A4D46C73}"/>
    <dgm:cxn modelId="{4D7098ED-FD0F-4681-AA68-7831579BCFF0}" srcId="{BB07487B-9861-4ADD-8C9E-6893A25A1F49}" destId="{F55DD2D8-29FD-447F-87CB-767867B57E29}" srcOrd="0" destOrd="0" parTransId="{063369FD-2211-4BC0-B5C2-D455AEC23675}" sibTransId="{5DFD4712-29D8-4FA6-A7E4-DBABCBB15D15}"/>
    <dgm:cxn modelId="{EC4055EE-6892-42CB-8FEA-E1ECDA0601F2}" type="presOf" srcId="{F2508337-3C67-4607-8D84-D9ECA49E627A}" destId="{67C68195-F37D-4D20-B7E6-39D39A463D15}" srcOrd="0" destOrd="0" presId="urn:microsoft.com/office/officeart/2005/8/layout/lProcess1"/>
    <dgm:cxn modelId="{65F8DBEF-C963-4AD9-8002-FEDFFEF785F4}" type="presOf" srcId="{A68CD9FA-8BAF-4A4A-A125-B691F343B3A3}" destId="{EA659C02-C86B-4D75-85C1-89AB5057D44D}" srcOrd="0" destOrd="0" presId="urn:microsoft.com/office/officeart/2005/8/layout/lProcess1"/>
    <dgm:cxn modelId="{E082F2EF-0B9F-45D3-8ABF-C8FD7E04EAF3}" type="presOf" srcId="{F55DD2D8-29FD-447F-87CB-767867B57E29}" destId="{C1019C6D-D97D-445C-81C3-1C6AA87661B0}" srcOrd="0" destOrd="0" presId="urn:microsoft.com/office/officeart/2005/8/layout/lProcess1"/>
    <dgm:cxn modelId="{DD4DC1F0-6B9B-484B-B59E-8609FFDBD8E6}" type="presOf" srcId="{36AC2B3A-EF29-48AF-BF20-27289565DD65}" destId="{B036D69B-1524-4EB1-B7B9-256E2D8CA09F}" srcOrd="0" destOrd="0" presId="urn:microsoft.com/office/officeart/2005/8/layout/lProcess1"/>
    <dgm:cxn modelId="{398466F1-4744-482D-A11C-4C559D66CD74}" type="presOf" srcId="{5928FFEE-02E7-4723-B0B9-7D544C4C9BED}" destId="{74095EFB-C4D4-40B7-80BB-4D835AA4879C}" srcOrd="0" destOrd="0" presId="urn:microsoft.com/office/officeart/2005/8/layout/lProcess1"/>
    <dgm:cxn modelId="{16CA4FF4-F494-468B-8F5F-8CDD96DB1963}" type="presOf" srcId="{7DC784D3-27AB-44B2-BEEE-C015A42DEF8A}" destId="{E118629B-2561-486C-A6C9-A78ABFEDC63C}" srcOrd="0" destOrd="0" presId="urn:microsoft.com/office/officeart/2005/8/layout/lProcess1"/>
    <dgm:cxn modelId="{AF8591F7-FF7C-49EF-BEC1-08E8EF483911}" srcId="{36AC2B3A-EF29-48AF-BF20-27289565DD65}" destId="{3501C784-1C7E-4E61-AA0E-CD4A5837384D}" srcOrd="1" destOrd="0" parTransId="{24EE3482-5AB3-40E4-8CCF-991732E85524}" sibTransId="{5F3CA131-9162-4E0C-BADC-A167FA400062}"/>
    <dgm:cxn modelId="{121E0DFE-A429-40D0-97B6-210288D310E0}" srcId="{5D510839-09DF-4733-81D6-B5AF2FF02FD8}" destId="{3E6D1A89-A609-4ED6-B9AD-20DC77B76F12}" srcOrd="2" destOrd="0" parTransId="{28F32FB5-6A4C-4114-AD50-6DFCDA585A7E}" sibTransId="{FD05FFEB-3B07-455E-907C-36F8CCDD3FAE}"/>
    <dgm:cxn modelId="{573AAEFE-E915-4CC3-9318-B04E91FC03A1}" type="presOf" srcId="{CA365CB1-803E-4499-9B66-2D6EA376B324}" destId="{555D57EE-C593-4293-9D42-C93B33E25165}" srcOrd="0" destOrd="0" presId="urn:microsoft.com/office/officeart/2005/8/layout/lProcess1"/>
    <dgm:cxn modelId="{848B90EE-EA6E-4877-8B60-A5C73854681E}" type="presParOf" srcId="{DC312EA1-8844-45E7-8E66-373E5B491815}" destId="{98B78B47-879F-44BC-912C-E593E95A631E}" srcOrd="0" destOrd="0" presId="urn:microsoft.com/office/officeart/2005/8/layout/lProcess1"/>
    <dgm:cxn modelId="{DE7E6AB7-1B0E-4D74-ADC6-2362DD2324BD}" type="presParOf" srcId="{98B78B47-879F-44BC-912C-E593E95A631E}" destId="{FAB00A9A-BF2F-4EF2-AED8-B76DF78E71A0}" srcOrd="0" destOrd="0" presId="urn:microsoft.com/office/officeart/2005/8/layout/lProcess1"/>
    <dgm:cxn modelId="{24015207-9784-4578-A072-1FC1A84554F2}" type="presParOf" srcId="{98B78B47-879F-44BC-912C-E593E95A631E}" destId="{661E3D1B-CB99-4CA4-ACF5-A0803D59453E}" srcOrd="1" destOrd="0" presId="urn:microsoft.com/office/officeart/2005/8/layout/lProcess1"/>
    <dgm:cxn modelId="{E9E8E32A-CF3C-48E7-B2C1-57B119780E7E}" type="presParOf" srcId="{98B78B47-879F-44BC-912C-E593E95A631E}" destId="{C1019C6D-D97D-445C-81C3-1C6AA87661B0}" srcOrd="2" destOrd="0" presId="urn:microsoft.com/office/officeart/2005/8/layout/lProcess1"/>
    <dgm:cxn modelId="{B4F9E01C-5E5C-4D40-8A12-85529737EEAD}" type="presParOf" srcId="{98B78B47-879F-44BC-912C-E593E95A631E}" destId="{3BF884C2-DC27-4B67-BDE8-E8C5F5D15D11}" srcOrd="3" destOrd="0" presId="urn:microsoft.com/office/officeart/2005/8/layout/lProcess1"/>
    <dgm:cxn modelId="{B87479E7-08FA-4149-A992-C7C41A2BB261}" type="presParOf" srcId="{98B78B47-879F-44BC-912C-E593E95A631E}" destId="{3C1CC234-FFD8-4CD7-9124-1B0411ED171F}" srcOrd="4" destOrd="0" presId="urn:microsoft.com/office/officeart/2005/8/layout/lProcess1"/>
    <dgm:cxn modelId="{482435E9-EC98-4506-B3BB-E5EE9BC10928}" type="presParOf" srcId="{98B78B47-879F-44BC-912C-E593E95A631E}" destId="{65244F3E-285B-44AD-84D0-F1111E51F059}" srcOrd="5" destOrd="0" presId="urn:microsoft.com/office/officeart/2005/8/layout/lProcess1"/>
    <dgm:cxn modelId="{325983C2-0612-44C8-9E55-57CC62C8E43A}" type="presParOf" srcId="{98B78B47-879F-44BC-912C-E593E95A631E}" destId="{574AA4A9-C463-4E4E-B8F1-93152E78A3EC}" srcOrd="6" destOrd="0" presId="urn:microsoft.com/office/officeart/2005/8/layout/lProcess1"/>
    <dgm:cxn modelId="{B3E554F2-3500-44D3-BA3A-049EFC5B9FF5}" type="presParOf" srcId="{98B78B47-879F-44BC-912C-E593E95A631E}" destId="{1768929D-7CF2-4852-86EE-72A4FCF545F5}" srcOrd="7" destOrd="0" presId="urn:microsoft.com/office/officeart/2005/8/layout/lProcess1"/>
    <dgm:cxn modelId="{3A46A41C-5477-4F48-A3FB-457C6F2EB312}" type="presParOf" srcId="{98B78B47-879F-44BC-912C-E593E95A631E}" destId="{F11C5EA8-A99A-4D1B-9E0F-2DC1C744CA7A}" srcOrd="8" destOrd="0" presId="urn:microsoft.com/office/officeart/2005/8/layout/lProcess1"/>
    <dgm:cxn modelId="{D556604F-4CE7-4C7A-BF98-4FF060468C9A}" type="presParOf" srcId="{DC312EA1-8844-45E7-8E66-373E5B491815}" destId="{A854B6BC-1372-4211-966B-A560E647FFAE}" srcOrd="1" destOrd="0" presId="urn:microsoft.com/office/officeart/2005/8/layout/lProcess1"/>
    <dgm:cxn modelId="{6C1E3120-306B-46DA-8EA6-F75A54D7D149}" type="presParOf" srcId="{DC312EA1-8844-45E7-8E66-373E5B491815}" destId="{C616074C-9902-44E1-955E-43B4D31EDA13}" srcOrd="2" destOrd="0" presId="urn:microsoft.com/office/officeart/2005/8/layout/lProcess1"/>
    <dgm:cxn modelId="{5A867C54-AECA-444A-B711-BE31DA71CA93}" type="presParOf" srcId="{C616074C-9902-44E1-955E-43B4D31EDA13}" destId="{B036D69B-1524-4EB1-B7B9-256E2D8CA09F}" srcOrd="0" destOrd="0" presId="urn:microsoft.com/office/officeart/2005/8/layout/lProcess1"/>
    <dgm:cxn modelId="{8BC61081-C2C2-492D-8E3E-B76843961069}" type="presParOf" srcId="{C616074C-9902-44E1-955E-43B4D31EDA13}" destId="{973DFFAF-103B-49B9-B055-89ACD7D2D93E}" srcOrd="1" destOrd="0" presId="urn:microsoft.com/office/officeart/2005/8/layout/lProcess1"/>
    <dgm:cxn modelId="{A46B89CA-5CDE-4E77-8DF6-74F227E5CAAC}" type="presParOf" srcId="{C616074C-9902-44E1-955E-43B4D31EDA13}" destId="{67C68195-F37D-4D20-B7E6-39D39A463D15}" srcOrd="2" destOrd="0" presId="urn:microsoft.com/office/officeart/2005/8/layout/lProcess1"/>
    <dgm:cxn modelId="{6F13B099-2524-43D0-9CB2-524A394F9AF4}" type="presParOf" srcId="{C616074C-9902-44E1-955E-43B4D31EDA13}" destId="{E51C8152-B91C-410D-BCF1-7B333AEE21EC}" srcOrd="3" destOrd="0" presId="urn:microsoft.com/office/officeart/2005/8/layout/lProcess1"/>
    <dgm:cxn modelId="{A44F9847-E6C5-4407-B53C-2C358E209381}" type="presParOf" srcId="{C616074C-9902-44E1-955E-43B4D31EDA13}" destId="{D491D155-0232-4ABA-A944-E808030D1232}" srcOrd="4" destOrd="0" presId="urn:microsoft.com/office/officeart/2005/8/layout/lProcess1"/>
    <dgm:cxn modelId="{0BBA3EFF-73A9-46DA-92D0-31A803FD4C20}" type="presParOf" srcId="{C616074C-9902-44E1-955E-43B4D31EDA13}" destId="{753D8EC4-C955-493B-85D1-ADE22CE3AF65}" srcOrd="5" destOrd="0" presId="urn:microsoft.com/office/officeart/2005/8/layout/lProcess1"/>
    <dgm:cxn modelId="{91003467-230F-4107-B0FA-D6727A4EECC9}" type="presParOf" srcId="{C616074C-9902-44E1-955E-43B4D31EDA13}" destId="{74095EFB-C4D4-40B7-80BB-4D835AA4879C}" srcOrd="6" destOrd="0" presId="urn:microsoft.com/office/officeart/2005/8/layout/lProcess1"/>
    <dgm:cxn modelId="{AB562633-6638-4C0A-8197-5AA9AE399FB9}" type="presParOf" srcId="{DC312EA1-8844-45E7-8E66-373E5B491815}" destId="{1193C376-878E-46BC-BCC7-56DF07AB3CFA}" srcOrd="3" destOrd="0" presId="urn:microsoft.com/office/officeart/2005/8/layout/lProcess1"/>
    <dgm:cxn modelId="{78083FD1-BCD2-49B7-88D9-80733F03756A}" type="presParOf" srcId="{DC312EA1-8844-45E7-8E66-373E5B491815}" destId="{66262C8A-BC2C-4635-8169-FEB9AE947923}" srcOrd="4" destOrd="0" presId="urn:microsoft.com/office/officeart/2005/8/layout/lProcess1"/>
    <dgm:cxn modelId="{CAECF20B-95AF-44A9-AA2A-EFB61812178D}" type="presParOf" srcId="{66262C8A-BC2C-4635-8169-FEB9AE947923}" destId="{603EFFDA-2CD1-4F6F-BDB8-DBD503159B07}" srcOrd="0" destOrd="0" presId="urn:microsoft.com/office/officeart/2005/8/layout/lProcess1"/>
    <dgm:cxn modelId="{17C01BD9-CCD5-4F2A-A5CE-5D20518706F1}" type="presParOf" srcId="{66262C8A-BC2C-4635-8169-FEB9AE947923}" destId="{E118629B-2561-486C-A6C9-A78ABFEDC63C}" srcOrd="1" destOrd="0" presId="urn:microsoft.com/office/officeart/2005/8/layout/lProcess1"/>
    <dgm:cxn modelId="{A80672C7-ECCB-4D5E-8A6C-EEC754BE30EF}" type="presParOf" srcId="{66262C8A-BC2C-4635-8169-FEB9AE947923}" destId="{E53F5350-1C49-45C4-8503-DC33A6792BCF}" srcOrd="2" destOrd="0" presId="urn:microsoft.com/office/officeart/2005/8/layout/lProcess1"/>
    <dgm:cxn modelId="{D83CFB81-2734-41AA-B069-DAA75A4DF08F}" type="presParOf" srcId="{66262C8A-BC2C-4635-8169-FEB9AE947923}" destId="{134BC589-38C1-4BD7-B727-E9766B78924D}" srcOrd="3" destOrd="0" presId="urn:microsoft.com/office/officeart/2005/8/layout/lProcess1"/>
    <dgm:cxn modelId="{90FACDC7-02BF-4035-BE55-13F37CB93DE4}" type="presParOf" srcId="{66262C8A-BC2C-4635-8169-FEB9AE947923}" destId="{555D57EE-C593-4293-9D42-C93B33E25165}" srcOrd="4" destOrd="0" presId="urn:microsoft.com/office/officeart/2005/8/layout/lProcess1"/>
    <dgm:cxn modelId="{4E89CAE5-ECFD-430D-8862-3606DFE405D2}" type="presParOf" srcId="{66262C8A-BC2C-4635-8169-FEB9AE947923}" destId="{C45956D3-D84D-47F5-85B2-D0A10D7840FB}" srcOrd="5" destOrd="0" presId="urn:microsoft.com/office/officeart/2005/8/layout/lProcess1"/>
    <dgm:cxn modelId="{F089BFF7-24D4-4262-B8A4-4B45D2D739E5}" type="presParOf" srcId="{66262C8A-BC2C-4635-8169-FEB9AE947923}" destId="{BD62BF20-768E-42C6-A629-69CD9479AC29}" srcOrd="6" destOrd="0" presId="urn:microsoft.com/office/officeart/2005/8/layout/lProcess1"/>
    <dgm:cxn modelId="{C6887C5B-1E16-4800-9AF8-3B9FA34A7F85}" type="presParOf" srcId="{DC312EA1-8844-45E7-8E66-373E5B491815}" destId="{827FDDD9-30EA-4184-A170-840E3D69881C}" srcOrd="5" destOrd="0" presId="urn:microsoft.com/office/officeart/2005/8/layout/lProcess1"/>
    <dgm:cxn modelId="{0E7C8F72-29AA-472D-AF3D-62B3BF113F82}" type="presParOf" srcId="{DC312EA1-8844-45E7-8E66-373E5B491815}" destId="{7289E15D-6626-4F6E-8737-680436625546}" srcOrd="6" destOrd="0" presId="urn:microsoft.com/office/officeart/2005/8/layout/lProcess1"/>
    <dgm:cxn modelId="{A2A68BB5-C0C1-4E2D-96A6-170CF9C708F2}" type="presParOf" srcId="{7289E15D-6626-4F6E-8737-680436625546}" destId="{279F9148-9F09-4F91-8857-5345730D6E6C}" srcOrd="0" destOrd="0" presId="urn:microsoft.com/office/officeart/2005/8/layout/lProcess1"/>
    <dgm:cxn modelId="{9A85439D-363E-4CA0-B428-D34AEC75FD81}" type="presParOf" srcId="{7289E15D-6626-4F6E-8737-680436625546}" destId="{FEE4C859-7A2C-416E-A71D-57DBB9AC5181}" srcOrd="1" destOrd="0" presId="urn:microsoft.com/office/officeart/2005/8/layout/lProcess1"/>
    <dgm:cxn modelId="{E5C48007-2892-4CA2-A361-3621D06DDADB}" type="presParOf" srcId="{7289E15D-6626-4F6E-8737-680436625546}" destId="{F387A119-1AC1-4278-94B4-E9EB02919CC8}" srcOrd="2" destOrd="0" presId="urn:microsoft.com/office/officeart/2005/8/layout/lProcess1"/>
    <dgm:cxn modelId="{35EACAFB-BB0C-4898-A1F9-1384006BADF7}" type="presParOf" srcId="{7289E15D-6626-4F6E-8737-680436625546}" destId="{0C4FC391-3DEA-4585-B759-6CDEE2BA698E}" srcOrd="3" destOrd="0" presId="urn:microsoft.com/office/officeart/2005/8/layout/lProcess1"/>
    <dgm:cxn modelId="{35761DC6-B0AE-44BC-89E0-DF815B549E07}" type="presParOf" srcId="{7289E15D-6626-4F6E-8737-680436625546}" destId="{784EAB77-960E-4F40-AC3A-79A328C647A8}" srcOrd="4" destOrd="0" presId="urn:microsoft.com/office/officeart/2005/8/layout/lProcess1"/>
    <dgm:cxn modelId="{327F0BA2-F8AA-4815-B866-E3BC343018CF}" type="presParOf" srcId="{7289E15D-6626-4F6E-8737-680436625546}" destId="{EA659C02-C86B-4D75-85C1-89AB5057D44D}" srcOrd="5" destOrd="0" presId="urn:microsoft.com/office/officeart/2005/8/layout/lProcess1"/>
    <dgm:cxn modelId="{09C57C02-3F17-4991-A122-A7CF342DB992}" type="presParOf" srcId="{7289E15D-6626-4F6E-8737-680436625546}" destId="{C50F06CF-2C3F-4B42-8DDC-B480665173B6}" srcOrd="6" destOrd="0" presId="urn:microsoft.com/office/officeart/2005/8/layout/lProcess1"/>
    <dgm:cxn modelId="{B4181697-95A5-4856-8F77-008CF88250D7}" type="presParOf" srcId="{7289E15D-6626-4F6E-8737-680436625546}" destId="{99902067-0821-4D78-B0B0-49CB4C2FDCB4}" srcOrd="7" destOrd="0" presId="urn:microsoft.com/office/officeart/2005/8/layout/lProcess1"/>
    <dgm:cxn modelId="{7351F563-D509-48D0-A335-341642DC9E5B}" type="presParOf" srcId="{7289E15D-6626-4F6E-8737-680436625546}" destId="{E77AE8EB-A387-4A0A-A756-247C1553489C}" srcOrd="8" destOrd="0" presId="urn:microsoft.com/office/officeart/2005/8/layout/lProcess1"/>
    <dgm:cxn modelId="{C2F2DB61-344A-4369-B65C-45ABA1324924}" type="presParOf" srcId="{7289E15D-6626-4F6E-8737-680436625546}" destId="{3555B286-C45F-4077-AD40-8C2C036A3EA4}" srcOrd="9" destOrd="0" presId="urn:microsoft.com/office/officeart/2005/8/layout/lProcess1"/>
    <dgm:cxn modelId="{94C252DF-8611-458C-956F-DC689F584BC5}" type="presParOf" srcId="{7289E15D-6626-4F6E-8737-680436625546}" destId="{A0C1A293-2035-4C02-9AE9-EE1601DD6CCE}" srcOrd="10" destOrd="0" presId="urn:microsoft.com/office/officeart/2005/8/layout/lProcess1"/>
    <dgm:cxn modelId="{D5A57237-6884-4215-948F-63986138001E}" type="presParOf" srcId="{DC312EA1-8844-45E7-8E66-373E5B491815}" destId="{52B7AFC3-1BF6-41C1-8C1A-60703D725743}" srcOrd="7" destOrd="0" presId="urn:microsoft.com/office/officeart/2005/8/layout/lProcess1"/>
    <dgm:cxn modelId="{C48DB563-44FC-460E-9E92-99298CBA98A6}" type="presParOf" srcId="{DC312EA1-8844-45E7-8E66-373E5B491815}" destId="{E8E45F23-4851-40A6-AACB-CAE3C64199FD}" srcOrd="8" destOrd="0" presId="urn:microsoft.com/office/officeart/2005/8/layout/lProcess1"/>
    <dgm:cxn modelId="{18231612-9EBC-4DB1-8631-16FCAB112F4A}" type="presParOf" srcId="{E8E45F23-4851-40A6-AACB-CAE3C64199FD}" destId="{DA3DCB28-89C7-4F25-A08D-7E2ABA596A8E}" srcOrd="0" destOrd="0" presId="urn:microsoft.com/office/officeart/2005/8/layout/lProcess1"/>
    <dgm:cxn modelId="{86C6F6F8-215F-4F1D-8A68-D3BF25E39B8D}" type="presParOf" srcId="{E8E45F23-4851-40A6-AACB-CAE3C64199FD}" destId="{DF5660F1-FBEE-497E-B3E5-8B3E107196A6}" srcOrd="1" destOrd="0" presId="urn:microsoft.com/office/officeart/2005/8/layout/lProcess1"/>
    <dgm:cxn modelId="{9F550B51-69C7-4B14-9457-EAFBD6BE36EB}" type="presParOf" srcId="{E8E45F23-4851-40A6-AACB-CAE3C64199FD}" destId="{B5B47D5A-7117-41A6-BA7F-68E100D1E3C9}" srcOrd="2" destOrd="0" presId="urn:microsoft.com/office/officeart/2005/8/layout/lProcess1"/>
    <dgm:cxn modelId="{88679EDD-5A0A-4D57-B6F1-4E6041B2AB1E}" type="presParOf" srcId="{E8E45F23-4851-40A6-AACB-CAE3C64199FD}" destId="{50ADC3E3-435A-49C3-8770-842C3F2ABF88}" srcOrd="3" destOrd="0" presId="urn:microsoft.com/office/officeart/2005/8/layout/lProcess1"/>
    <dgm:cxn modelId="{CD914B5F-E5D4-4259-9485-A1D489037C14}" type="presParOf" srcId="{E8E45F23-4851-40A6-AACB-CAE3C64199FD}" destId="{694EB1F8-3E5F-45BD-A582-FA23E85F6C5F}" srcOrd="4" destOrd="0" presId="urn:microsoft.com/office/officeart/2005/8/layout/l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3B61AC-D768-4AC1-810A-031E955738B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uk-UA"/>
        </a:p>
      </dgm:t>
    </dgm:pt>
    <dgm:pt modelId="{BC6E53E6-C14A-4D46-B08C-0DFFDBBED14C}">
      <dgm:prSet phldrT="[Текст]"/>
      <dgm:spPr/>
      <dgm:t>
        <a:bodyPr/>
        <a:lstStyle/>
        <a:p>
          <a:r>
            <a:rPr lang="ru-RU" b="0" i="0" dirty="0">
              <a:solidFill>
                <a:srgbClr val="515151"/>
              </a:solidFill>
              <a:effectLst/>
              <a:latin typeface="+mn-lt"/>
            </a:rPr>
            <a:t>«шапка</a:t>
          </a:r>
          <a:r>
            <a:rPr lang="ru-RU" b="0" dirty="0">
              <a:solidFill>
                <a:prstClr val="black">
                  <a:hueOff val="0"/>
                  <a:satOff val="0"/>
                  <a:lumOff val="0"/>
                  <a:alphaOff val="0"/>
                </a:prstClr>
              </a:solidFill>
              <a:latin typeface="+mn-lt"/>
              <a:ea typeface="+mn-ea"/>
              <a:cs typeface="+mn-cs"/>
            </a:rPr>
            <a:t>»</a:t>
          </a:r>
          <a:endParaRPr lang="uk-UA" dirty="0"/>
        </a:p>
      </dgm:t>
    </dgm:pt>
    <dgm:pt modelId="{8B79243E-E84B-4938-82D2-DA1497C92B5D}" type="parTrans" cxnId="{5B5F4461-C0EF-4177-ABC6-859DA47105D9}">
      <dgm:prSet/>
      <dgm:spPr/>
      <dgm:t>
        <a:bodyPr/>
        <a:lstStyle/>
        <a:p>
          <a:endParaRPr lang="uk-UA"/>
        </a:p>
      </dgm:t>
    </dgm:pt>
    <dgm:pt modelId="{785A4055-D74D-4C72-BE42-BF6AA885D776}" type="sibTrans" cxnId="{5B5F4461-C0EF-4177-ABC6-859DA47105D9}">
      <dgm:prSet/>
      <dgm:spPr/>
      <dgm:t>
        <a:bodyPr/>
        <a:lstStyle/>
        <a:p>
          <a:endParaRPr lang="uk-UA"/>
        </a:p>
      </dgm:t>
    </dgm:pt>
    <dgm:pt modelId="{DEB48110-EFCF-42F6-B490-A445BC2A5727}">
      <dgm:prSet phldrT="[Текст]"/>
      <dgm:spPr/>
      <dgm:t>
        <a:bodyPr/>
        <a:lstStyle/>
        <a:p>
          <a:endParaRPr lang="uk-UA" dirty="0"/>
        </a:p>
      </dgm:t>
    </dgm:pt>
    <dgm:pt modelId="{C37CFFDD-7AD4-4F6F-BDC0-9F5AD9781893}" type="parTrans" cxnId="{15875568-26C5-410A-89A5-F752494DFC49}">
      <dgm:prSet/>
      <dgm:spPr/>
      <dgm:t>
        <a:bodyPr/>
        <a:lstStyle/>
        <a:p>
          <a:endParaRPr lang="uk-UA"/>
        </a:p>
      </dgm:t>
    </dgm:pt>
    <dgm:pt modelId="{F746E1A8-11C2-4DCC-B36F-E663A9E7D426}" type="sibTrans" cxnId="{15875568-26C5-410A-89A5-F752494DFC49}">
      <dgm:prSet/>
      <dgm:spPr/>
      <dgm:t>
        <a:bodyPr/>
        <a:lstStyle/>
        <a:p>
          <a:endParaRPr lang="uk-UA"/>
        </a:p>
      </dgm:t>
    </dgm:pt>
    <dgm:pt modelId="{7C425EBB-4A11-4DF0-90FF-75871EEE2610}">
      <dgm:prSet phldrT="[Текст]"/>
      <dgm:spPr/>
      <dgm:t>
        <a:bodyPr/>
        <a:lstStyle/>
        <a:p>
          <a:endParaRPr lang="uk-UA" dirty="0"/>
        </a:p>
      </dgm:t>
    </dgm:pt>
    <dgm:pt modelId="{232F5B51-48C5-420B-A9EF-20A6FF155255}" type="parTrans" cxnId="{F1832161-3665-481D-B06D-54A12FD6D939}">
      <dgm:prSet/>
      <dgm:spPr/>
      <dgm:t>
        <a:bodyPr/>
        <a:lstStyle/>
        <a:p>
          <a:endParaRPr lang="uk-UA"/>
        </a:p>
      </dgm:t>
    </dgm:pt>
    <dgm:pt modelId="{F1ED6C31-CB04-40D8-BF18-77BDD73E6922}" type="sibTrans" cxnId="{F1832161-3665-481D-B06D-54A12FD6D939}">
      <dgm:prSet/>
      <dgm:spPr/>
      <dgm:t>
        <a:bodyPr/>
        <a:lstStyle/>
        <a:p>
          <a:endParaRPr lang="uk-UA"/>
        </a:p>
      </dgm:t>
    </dgm:pt>
    <dgm:pt modelId="{25BB9F41-6147-4F37-B3DE-99F8963C0ED3}">
      <dgm:prSet phldrT="[Текст]"/>
      <dgm:spPr/>
      <dgm:t>
        <a:bodyPr/>
        <a:lstStyle/>
        <a:p>
          <a:r>
            <a:rPr lang="ru-RU" b="0" i="0" dirty="0" err="1">
              <a:solidFill>
                <a:srgbClr val="515151"/>
              </a:solidFill>
              <a:effectLst/>
              <a:latin typeface="+mn-lt"/>
            </a:rPr>
            <a:t>Звертання</a:t>
          </a:r>
          <a:endParaRPr lang="uk-UA" b="0" dirty="0">
            <a:latin typeface="+mn-lt"/>
          </a:endParaRPr>
        </a:p>
      </dgm:t>
    </dgm:pt>
    <dgm:pt modelId="{B76C0596-F0F4-44BC-A4B6-B0EDC197B15E}" type="parTrans" cxnId="{22097A0F-CF43-4D22-BF4D-C6A9188FBB08}">
      <dgm:prSet/>
      <dgm:spPr/>
      <dgm:t>
        <a:bodyPr/>
        <a:lstStyle/>
        <a:p>
          <a:endParaRPr lang="uk-UA"/>
        </a:p>
      </dgm:t>
    </dgm:pt>
    <dgm:pt modelId="{BBDA898E-F5DE-4BBD-9C8D-3027FF786ACF}" type="sibTrans" cxnId="{22097A0F-CF43-4D22-BF4D-C6A9188FBB08}">
      <dgm:prSet/>
      <dgm:spPr/>
      <dgm:t>
        <a:bodyPr/>
        <a:lstStyle/>
        <a:p>
          <a:endParaRPr lang="uk-UA"/>
        </a:p>
      </dgm:t>
    </dgm:pt>
    <dgm:pt modelId="{7E71CABE-62E6-4D6C-BCCC-52524F14F333}">
      <dgm:prSet phldrT="[Текст]"/>
      <dgm:spPr/>
      <dgm:t>
        <a:bodyPr/>
        <a:lstStyle/>
        <a:p>
          <a:r>
            <a:rPr lang="ru-RU" b="0" i="0" dirty="0" err="1">
              <a:solidFill>
                <a:srgbClr val="515151"/>
              </a:solidFill>
              <a:effectLst/>
              <a:latin typeface="+mn-lt"/>
            </a:rPr>
            <a:t>Вступ</a:t>
          </a:r>
          <a:endParaRPr lang="uk-UA" b="0" dirty="0">
            <a:latin typeface="+mn-lt"/>
          </a:endParaRPr>
        </a:p>
      </dgm:t>
    </dgm:pt>
    <dgm:pt modelId="{E0F0640D-825D-4A09-9AB1-B43EE0490BCD}" type="parTrans" cxnId="{2CE51EE4-270D-4AE1-A482-FD3CAA13EEA7}">
      <dgm:prSet/>
      <dgm:spPr/>
      <dgm:t>
        <a:bodyPr/>
        <a:lstStyle/>
        <a:p>
          <a:endParaRPr lang="uk-UA"/>
        </a:p>
      </dgm:t>
    </dgm:pt>
    <dgm:pt modelId="{AE3AD07D-DF94-4D8A-8747-198C6E8A075D}" type="sibTrans" cxnId="{2CE51EE4-270D-4AE1-A482-FD3CAA13EEA7}">
      <dgm:prSet/>
      <dgm:spPr/>
      <dgm:t>
        <a:bodyPr/>
        <a:lstStyle/>
        <a:p>
          <a:endParaRPr lang="uk-UA"/>
        </a:p>
      </dgm:t>
    </dgm:pt>
    <dgm:pt modelId="{70942DFD-4137-4858-8C3D-8183E575421D}">
      <dgm:prSet phldrT="[Текст]"/>
      <dgm:spPr/>
      <dgm:t>
        <a:bodyPr/>
        <a:lstStyle/>
        <a:p>
          <a:r>
            <a:rPr lang="ru-RU" b="0" i="0" dirty="0" err="1">
              <a:solidFill>
                <a:srgbClr val="515151"/>
              </a:solidFill>
              <a:effectLst/>
              <a:latin typeface="+mn-lt"/>
            </a:rPr>
            <a:t>Основна</a:t>
          </a:r>
          <a:r>
            <a:rPr lang="ru-RU" b="0" i="0" dirty="0">
              <a:solidFill>
                <a:srgbClr val="515151"/>
              </a:solidFill>
              <a:effectLst/>
              <a:latin typeface="+mn-lt"/>
            </a:rPr>
            <a:t> </a:t>
          </a:r>
          <a:r>
            <a:rPr lang="ru-RU" b="0" i="0" dirty="0" err="1">
              <a:solidFill>
                <a:srgbClr val="515151"/>
              </a:solidFill>
              <a:effectLst/>
              <a:latin typeface="+mn-lt"/>
            </a:rPr>
            <a:t>частина</a:t>
          </a:r>
          <a:endParaRPr lang="uk-UA" b="0" dirty="0">
            <a:latin typeface="+mn-lt"/>
          </a:endParaRPr>
        </a:p>
      </dgm:t>
    </dgm:pt>
    <dgm:pt modelId="{6150DB2A-4E25-4371-A5FC-14CFA6375C31}" type="parTrans" cxnId="{A7F0C3E3-A44F-4EC8-AAE7-DE4D3404BFC3}">
      <dgm:prSet/>
      <dgm:spPr/>
      <dgm:t>
        <a:bodyPr/>
        <a:lstStyle/>
        <a:p>
          <a:endParaRPr lang="uk-UA"/>
        </a:p>
      </dgm:t>
    </dgm:pt>
    <dgm:pt modelId="{1CBFABB2-E048-44F1-A314-001A51D4CCF8}" type="sibTrans" cxnId="{A7F0C3E3-A44F-4EC8-AAE7-DE4D3404BFC3}">
      <dgm:prSet/>
      <dgm:spPr/>
      <dgm:t>
        <a:bodyPr/>
        <a:lstStyle/>
        <a:p>
          <a:endParaRPr lang="uk-UA"/>
        </a:p>
      </dgm:t>
    </dgm:pt>
    <dgm:pt modelId="{897219F5-BB84-4805-A776-BD7120980060}">
      <dgm:prSet phldrT="[Текст]"/>
      <dgm:spPr/>
      <dgm:t>
        <a:bodyPr/>
        <a:lstStyle/>
        <a:p>
          <a:r>
            <a:rPr lang="ru-RU" b="0" i="0" dirty="0" err="1">
              <a:solidFill>
                <a:srgbClr val="515151"/>
              </a:solidFill>
              <a:effectLst/>
              <a:latin typeface="+mn-lt"/>
            </a:rPr>
            <a:t>Заключна</a:t>
          </a:r>
          <a:r>
            <a:rPr lang="ru-RU" b="0" i="0" dirty="0">
              <a:solidFill>
                <a:srgbClr val="515151"/>
              </a:solidFill>
              <a:effectLst/>
              <a:latin typeface="+mn-lt"/>
            </a:rPr>
            <a:t> </a:t>
          </a:r>
          <a:r>
            <a:rPr lang="ru-RU" b="0" i="0" dirty="0" err="1">
              <a:solidFill>
                <a:srgbClr val="515151"/>
              </a:solidFill>
              <a:effectLst/>
              <a:latin typeface="+mn-lt"/>
            </a:rPr>
            <a:t>частина</a:t>
          </a:r>
          <a:endParaRPr lang="uk-UA" dirty="0"/>
        </a:p>
      </dgm:t>
    </dgm:pt>
    <dgm:pt modelId="{F03F8807-43C0-4DE4-B17F-CD50B75A5498}" type="parTrans" cxnId="{647ADA5D-5C1C-4FC9-9227-C7C75E453FBD}">
      <dgm:prSet/>
      <dgm:spPr/>
      <dgm:t>
        <a:bodyPr/>
        <a:lstStyle/>
        <a:p>
          <a:endParaRPr lang="uk-UA"/>
        </a:p>
      </dgm:t>
    </dgm:pt>
    <dgm:pt modelId="{FF8D7B4F-54E6-4A60-944A-3F08792F0505}" type="sibTrans" cxnId="{647ADA5D-5C1C-4FC9-9227-C7C75E453FBD}">
      <dgm:prSet/>
      <dgm:spPr/>
      <dgm:t>
        <a:bodyPr/>
        <a:lstStyle/>
        <a:p>
          <a:endParaRPr lang="uk-UA"/>
        </a:p>
      </dgm:t>
    </dgm:pt>
    <dgm:pt modelId="{33103437-C806-4E22-8671-CF812B545BB2}">
      <dgm:prSet phldrT="[Текст]"/>
      <dgm:spPr/>
      <dgm:t>
        <a:bodyPr/>
        <a:lstStyle/>
        <a:p>
          <a:endParaRPr lang="uk-UA" dirty="0"/>
        </a:p>
      </dgm:t>
    </dgm:pt>
    <dgm:pt modelId="{662C438B-DF3B-41D3-8B68-B29D41A43DAD}" type="parTrans" cxnId="{DDFDA51C-0F2E-4066-8069-0E6D1D2EFCD3}">
      <dgm:prSet/>
      <dgm:spPr/>
      <dgm:t>
        <a:bodyPr/>
        <a:lstStyle/>
        <a:p>
          <a:endParaRPr lang="uk-UA"/>
        </a:p>
      </dgm:t>
    </dgm:pt>
    <dgm:pt modelId="{6D7E4207-3CAB-43CD-97DE-DF8FF0D60A6D}" type="sibTrans" cxnId="{DDFDA51C-0F2E-4066-8069-0E6D1D2EFCD3}">
      <dgm:prSet/>
      <dgm:spPr/>
      <dgm:t>
        <a:bodyPr/>
        <a:lstStyle/>
        <a:p>
          <a:endParaRPr lang="uk-UA"/>
        </a:p>
      </dgm:t>
    </dgm:pt>
    <dgm:pt modelId="{2D50A719-B216-4AF1-B946-0E7B70249A69}">
      <dgm:prSet phldrT="[Текст]"/>
      <dgm:spPr/>
      <dgm:t>
        <a:bodyPr/>
        <a:lstStyle/>
        <a:p>
          <a:endParaRPr lang="uk-UA" b="0" dirty="0">
            <a:latin typeface="+mn-lt"/>
          </a:endParaRPr>
        </a:p>
      </dgm:t>
    </dgm:pt>
    <dgm:pt modelId="{BD39BA49-B88C-47FE-8BA3-7A7151D75F8E}" type="parTrans" cxnId="{B905AF8E-EA91-4163-B9FB-E532D6275857}">
      <dgm:prSet/>
      <dgm:spPr/>
      <dgm:t>
        <a:bodyPr/>
        <a:lstStyle/>
        <a:p>
          <a:endParaRPr lang="uk-UA"/>
        </a:p>
      </dgm:t>
    </dgm:pt>
    <dgm:pt modelId="{654D058E-7EA3-4512-A0E2-8834574F94FB}" type="sibTrans" cxnId="{B905AF8E-EA91-4163-B9FB-E532D6275857}">
      <dgm:prSet/>
      <dgm:spPr/>
      <dgm:t>
        <a:bodyPr/>
        <a:lstStyle/>
        <a:p>
          <a:endParaRPr lang="uk-UA"/>
        </a:p>
      </dgm:t>
    </dgm:pt>
    <dgm:pt modelId="{94E2DFC3-B7BE-403D-8B01-366395709CEF}">
      <dgm:prSet phldrT="[Текст]"/>
      <dgm:spPr/>
      <dgm:t>
        <a:bodyPr/>
        <a:lstStyle/>
        <a:p>
          <a:endParaRPr lang="uk-UA" b="0" dirty="0">
            <a:latin typeface="+mn-lt"/>
          </a:endParaRPr>
        </a:p>
      </dgm:t>
    </dgm:pt>
    <dgm:pt modelId="{1A2085E6-1154-46A2-8200-587043AC1BA1}" type="parTrans" cxnId="{B2A756C8-A4F7-43E6-A398-F1507743AC4B}">
      <dgm:prSet/>
      <dgm:spPr/>
      <dgm:t>
        <a:bodyPr/>
        <a:lstStyle/>
        <a:p>
          <a:endParaRPr lang="uk-UA"/>
        </a:p>
      </dgm:t>
    </dgm:pt>
    <dgm:pt modelId="{222690AD-5595-4742-8F02-6691710D68FF}" type="sibTrans" cxnId="{B2A756C8-A4F7-43E6-A398-F1507743AC4B}">
      <dgm:prSet/>
      <dgm:spPr/>
      <dgm:t>
        <a:bodyPr/>
        <a:lstStyle/>
        <a:p>
          <a:endParaRPr lang="uk-UA"/>
        </a:p>
      </dgm:t>
    </dgm:pt>
    <dgm:pt modelId="{2547ECEF-99B7-4233-8D7B-3E0FBA7F4839}">
      <dgm:prSet phldrT="[Текст]"/>
      <dgm:spPr/>
      <dgm:t>
        <a:bodyPr/>
        <a:lstStyle/>
        <a:p>
          <a:endParaRPr lang="uk-UA" b="0" dirty="0">
            <a:latin typeface="+mn-lt"/>
          </a:endParaRPr>
        </a:p>
      </dgm:t>
    </dgm:pt>
    <dgm:pt modelId="{87E1E374-B932-4CEA-95BD-D346B3A59987}" type="parTrans" cxnId="{2D2526B8-5BA4-4D50-894F-7799AA18FB3B}">
      <dgm:prSet/>
      <dgm:spPr/>
      <dgm:t>
        <a:bodyPr/>
        <a:lstStyle/>
        <a:p>
          <a:endParaRPr lang="uk-UA"/>
        </a:p>
      </dgm:t>
    </dgm:pt>
    <dgm:pt modelId="{68A3484A-F611-4100-92A7-ABD71AB190A5}" type="sibTrans" cxnId="{2D2526B8-5BA4-4D50-894F-7799AA18FB3B}">
      <dgm:prSet/>
      <dgm:spPr/>
      <dgm:t>
        <a:bodyPr/>
        <a:lstStyle/>
        <a:p>
          <a:endParaRPr lang="uk-UA"/>
        </a:p>
      </dgm:t>
    </dgm:pt>
    <dgm:pt modelId="{46107FD9-33BD-4FF9-820D-D1A57D286AA0}" type="pres">
      <dgm:prSet presAssocID="{4F3B61AC-D768-4AC1-810A-031E955738B7}" presName="rootnode" presStyleCnt="0">
        <dgm:presLayoutVars>
          <dgm:chMax/>
          <dgm:chPref/>
          <dgm:dir/>
          <dgm:animLvl val="lvl"/>
        </dgm:presLayoutVars>
      </dgm:prSet>
      <dgm:spPr/>
    </dgm:pt>
    <dgm:pt modelId="{11F0B994-6E4A-425C-8203-15A1767A8356}" type="pres">
      <dgm:prSet presAssocID="{BC6E53E6-C14A-4D46-B08C-0DFFDBBED14C}" presName="composite" presStyleCnt="0"/>
      <dgm:spPr/>
    </dgm:pt>
    <dgm:pt modelId="{DACD09CB-6BC1-4EE0-8C06-0BDE21153A5A}" type="pres">
      <dgm:prSet presAssocID="{BC6E53E6-C14A-4D46-B08C-0DFFDBBED14C}" presName="LShape" presStyleLbl="alignNode1" presStyleIdx="0" presStyleCnt="9"/>
      <dgm:spPr/>
    </dgm:pt>
    <dgm:pt modelId="{2AF7FC06-079B-47CC-9DBC-17A621778703}" type="pres">
      <dgm:prSet presAssocID="{BC6E53E6-C14A-4D46-B08C-0DFFDBBED14C}" presName="ParentText" presStyleLbl="revTx" presStyleIdx="0" presStyleCnt="5">
        <dgm:presLayoutVars>
          <dgm:chMax val="0"/>
          <dgm:chPref val="0"/>
          <dgm:bulletEnabled val="1"/>
        </dgm:presLayoutVars>
      </dgm:prSet>
      <dgm:spPr/>
    </dgm:pt>
    <dgm:pt modelId="{5E0D4D47-0C26-46E2-AF44-F7336A96A1BF}" type="pres">
      <dgm:prSet presAssocID="{BC6E53E6-C14A-4D46-B08C-0DFFDBBED14C}" presName="Triangle" presStyleLbl="alignNode1" presStyleIdx="1" presStyleCnt="9"/>
      <dgm:spPr/>
    </dgm:pt>
    <dgm:pt modelId="{184CA2AC-1281-4443-95CF-72CC1124AD01}" type="pres">
      <dgm:prSet presAssocID="{785A4055-D74D-4C72-BE42-BF6AA885D776}" presName="sibTrans" presStyleCnt="0"/>
      <dgm:spPr/>
    </dgm:pt>
    <dgm:pt modelId="{26CD76BD-5465-4202-A90A-C2F394D532E8}" type="pres">
      <dgm:prSet presAssocID="{785A4055-D74D-4C72-BE42-BF6AA885D776}" presName="space" presStyleCnt="0"/>
      <dgm:spPr/>
    </dgm:pt>
    <dgm:pt modelId="{C72C0496-2A52-4C66-88F5-222DF0F28452}" type="pres">
      <dgm:prSet presAssocID="{25BB9F41-6147-4F37-B3DE-99F8963C0ED3}" presName="composite" presStyleCnt="0"/>
      <dgm:spPr/>
    </dgm:pt>
    <dgm:pt modelId="{A1F9EFE9-33E1-44D9-9BB0-678470608C48}" type="pres">
      <dgm:prSet presAssocID="{25BB9F41-6147-4F37-B3DE-99F8963C0ED3}" presName="LShape" presStyleLbl="alignNode1" presStyleIdx="2" presStyleCnt="9"/>
      <dgm:spPr/>
    </dgm:pt>
    <dgm:pt modelId="{E2AFEB9D-1B33-4D97-B7BD-41DF474DC64B}" type="pres">
      <dgm:prSet presAssocID="{25BB9F41-6147-4F37-B3DE-99F8963C0ED3}" presName="ParentText" presStyleLbl="revTx" presStyleIdx="1" presStyleCnt="5">
        <dgm:presLayoutVars>
          <dgm:chMax val="0"/>
          <dgm:chPref val="0"/>
          <dgm:bulletEnabled val="1"/>
        </dgm:presLayoutVars>
      </dgm:prSet>
      <dgm:spPr/>
    </dgm:pt>
    <dgm:pt modelId="{745423C1-1BDF-4E5E-A518-E6B9B65C9782}" type="pres">
      <dgm:prSet presAssocID="{25BB9F41-6147-4F37-B3DE-99F8963C0ED3}" presName="Triangle" presStyleLbl="alignNode1" presStyleIdx="3" presStyleCnt="9"/>
      <dgm:spPr/>
    </dgm:pt>
    <dgm:pt modelId="{7C282146-F6FC-4B70-B80D-A5CCC772DF2B}" type="pres">
      <dgm:prSet presAssocID="{BBDA898E-F5DE-4BBD-9C8D-3027FF786ACF}" presName="sibTrans" presStyleCnt="0"/>
      <dgm:spPr/>
    </dgm:pt>
    <dgm:pt modelId="{BFACCA61-1661-4B30-B3BD-E4B7941192E6}" type="pres">
      <dgm:prSet presAssocID="{BBDA898E-F5DE-4BBD-9C8D-3027FF786ACF}" presName="space" presStyleCnt="0"/>
      <dgm:spPr/>
    </dgm:pt>
    <dgm:pt modelId="{FB9840FA-68CC-4F71-BFCA-708B0816F51A}" type="pres">
      <dgm:prSet presAssocID="{7E71CABE-62E6-4D6C-BCCC-52524F14F333}" presName="composite" presStyleCnt="0"/>
      <dgm:spPr/>
    </dgm:pt>
    <dgm:pt modelId="{DA4CBF95-D8B7-4DA2-88C5-E7B7B055A8CD}" type="pres">
      <dgm:prSet presAssocID="{7E71CABE-62E6-4D6C-BCCC-52524F14F333}" presName="LShape" presStyleLbl="alignNode1" presStyleIdx="4" presStyleCnt="9"/>
      <dgm:spPr/>
    </dgm:pt>
    <dgm:pt modelId="{A342F237-E581-4535-B298-28E0FE544E85}" type="pres">
      <dgm:prSet presAssocID="{7E71CABE-62E6-4D6C-BCCC-52524F14F333}" presName="ParentText" presStyleLbl="revTx" presStyleIdx="2" presStyleCnt="5">
        <dgm:presLayoutVars>
          <dgm:chMax val="0"/>
          <dgm:chPref val="0"/>
          <dgm:bulletEnabled val="1"/>
        </dgm:presLayoutVars>
      </dgm:prSet>
      <dgm:spPr/>
    </dgm:pt>
    <dgm:pt modelId="{5D5C27A0-F945-4FB2-9F3F-3F55C41E0E8B}" type="pres">
      <dgm:prSet presAssocID="{7E71CABE-62E6-4D6C-BCCC-52524F14F333}" presName="Triangle" presStyleLbl="alignNode1" presStyleIdx="5" presStyleCnt="9"/>
      <dgm:spPr/>
    </dgm:pt>
    <dgm:pt modelId="{51E6B2F7-FC3A-4CC5-954D-73B256BCB103}" type="pres">
      <dgm:prSet presAssocID="{AE3AD07D-DF94-4D8A-8747-198C6E8A075D}" presName="sibTrans" presStyleCnt="0"/>
      <dgm:spPr/>
    </dgm:pt>
    <dgm:pt modelId="{860BF1B4-0089-4C10-94F2-DE7F78B25B37}" type="pres">
      <dgm:prSet presAssocID="{AE3AD07D-DF94-4D8A-8747-198C6E8A075D}" presName="space" presStyleCnt="0"/>
      <dgm:spPr/>
    </dgm:pt>
    <dgm:pt modelId="{19D3E7B5-105A-4D9B-8D4B-B62EE6B67F31}" type="pres">
      <dgm:prSet presAssocID="{70942DFD-4137-4858-8C3D-8183E575421D}" presName="composite" presStyleCnt="0"/>
      <dgm:spPr/>
    </dgm:pt>
    <dgm:pt modelId="{62812CF5-8E8E-4548-AD29-80BE19343D64}" type="pres">
      <dgm:prSet presAssocID="{70942DFD-4137-4858-8C3D-8183E575421D}" presName="LShape" presStyleLbl="alignNode1" presStyleIdx="6" presStyleCnt="9"/>
      <dgm:spPr/>
    </dgm:pt>
    <dgm:pt modelId="{17B5503F-2BEA-48A2-92D3-190DEABDAE2D}" type="pres">
      <dgm:prSet presAssocID="{70942DFD-4137-4858-8C3D-8183E575421D}" presName="ParentText" presStyleLbl="revTx" presStyleIdx="3" presStyleCnt="5">
        <dgm:presLayoutVars>
          <dgm:chMax val="0"/>
          <dgm:chPref val="0"/>
          <dgm:bulletEnabled val="1"/>
        </dgm:presLayoutVars>
      </dgm:prSet>
      <dgm:spPr/>
    </dgm:pt>
    <dgm:pt modelId="{E5581841-5155-4860-BF4E-90734CC06C9B}" type="pres">
      <dgm:prSet presAssocID="{70942DFD-4137-4858-8C3D-8183E575421D}" presName="Triangle" presStyleLbl="alignNode1" presStyleIdx="7" presStyleCnt="9"/>
      <dgm:spPr/>
    </dgm:pt>
    <dgm:pt modelId="{D7CA65B6-8BAD-4450-9242-FDC391D36A73}" type="pres">
      <dgm:prSet presAssocID="{1CBFABB2-E048-44F1-A314-001A51D4CCF8}" presName="sibTrans" presStyleCnt="0"/>
      <dgm:spPr/>
    </dgm:pt>
    <dgm:pt modelId="{A1413311-3B41-42DA-A6CE-85E3F95101BC}" type="pres">
      <dgm:prSet presAssocID="{1CBFABB2-E048-44F1-A314-001A51D4CCF8}" presName="space" presStyleCnt="0"/>
      <dgm:spPr/>
    </dgm:pt>
    <dgm:pt modelId="{019E26B2-775C-49B4-9441-45ADE851AA80}" type="pres">
      <dgm:prSet presAssocID="{897219F5-BB84-4805-A776-BD7120980060}" presName="composite" presStyleCnt="0"/>
      <dgm:spPr/>
    </dgm:pt>
    <dgm:pt modelId="{4163396B-2D41-40A4-8E46-BB07B9E779DB}" type="pres">
      <dgm:prSet presAssocID="{897219F5-BB84-4805-A776-BD7120980060}" presName="LShape" presStyleLbl="alignNode1" presStyleIdx="8" presStyleCnt="9"/>
      <dgm:spPr/>
    </dgm:pt>
    <dgm:pt modelId="{B534C868-31BA-4605-A270-FE17764150F8}" type="pres">
      <dgm:prSet presAssocID="{897219F5-BB84-4805-A776-BD7120980060}" presName="ParentText" presStyleLbl="revTx" presStyleIdx="4" presStyleCnt="5">
        <dgm:presLayoutVars>
          <dgm:chMax val="0"/>
          <dgm:chPref val="0"/>
          <dgm:bulletEnabled val="1"/>
        </dgm:presLayoutVars>
      </dgm:prSet>
      <dgm:spPr/>
    </dgm:pt>
  </dgm:ptLst>
  <dgm:cxnLst>
    <dgm:cxn modelId="{22097A0F-CF43-4D22-BF4D-C6A9188FBB08}" srcId="{4F3B61AC-D768-4AC1-810A-031E955738B7}" destId="{25BB9F41-6147-4F37-B3DE-99F8963C0ED3}" srcOrd="1" destOrd="0" parTransId="{B76C0596-F0F4-44BC-A4B6-B0EDC197B15E}" sibTransId="{BBDA898E-F5DE-4BBD-9C8D-3027FF786ACF}"/>
    <dgm:cxn modelId="{78BFDA17-8F08-49C1-8FD2-2A580BEFF334}" type="presOf" srcId="{BC6E53E6-C14A-4D46-B08C-0DFFDBBED14C}" destId="{2AF7FC06-079B-47CC-9DBC-17A621778703}" srcOrd="0" destOrd="0" presId="urn:microsoft.com/office/officeart/2009/3/layout/StepUpProcess"/>
    <dgm:cxn modelId="{70782E1A-E8FC-4BC5-8480-13079E5C671C}" type="presOf" srcId="{70942DFD-4137-4858-8C3D-8183E575421D}" destId="{17B5503F-2BEA-48A2-92D3-190DEABDAE2D}" srcOrd="0" destOrd="0" presId="urn:microsoft.com/office/officeart/2009/3/layout/StepUpProcess"/>
    <dgm:cxn modelId="{DDFDA51C-0F2E-4066-8069-0E6D1D2EFCD3}" srcId="{BC6E53E6-C14A-4D46-B08C-0DFFDBBED14C}" destId="{33103437-C806-4E22-8671-CF812B545BB2}" srcOrd="0" destOrd="0" parTransId="{662C438B-DF3B-41D3-8B68-B29D41A43DAD}" sibTransId="{6D7E4207-3CAB-43CD-97DE-DF8FF0D60A6D}"/>
    <dgm:cxn modelId="{292E4838-F1F5-4604-8C69-CF6114968D11}" type="presOf" srcId="{33103437-C806-4E22-8671-CF812B545BB2}" destId="{2AF7FC06-079B-47CC-9DBC-17A621778703}" srcOrd="0" destOrd="1" presId="urn:microsoft.com/office/officeart/2009/3/layout/StepUpProcess"/>
    <dgm:cxn modelId="{817CDF38-7806-48E0-94F8-4699CAB75D58}" type="presOf" srcId="{7E71CABE-62E6-4D6C-BCCC-52524F14F333}" destId="{A342F237-E581-4535-B298-28E0FE544E85}" srcOrd="0" destOrd="0" presId="urn:microsoft.com/office/officeart/2009/3/layout/StepUpProcess"/>
    <dgm:cxn modelId="{647ADA5D-5C1C-4FC9-9227-C7C75E453FBD}" srcId="{4F3B61AC-D768-4AC1-810A-031E955738B7}" destId="{897219F5-BB84-4805-A776-BD7120980060}" srcOrd="4" destOrd="0" parTransId="{F03F8807-43C0-4DE4-B17F-CD50B75A5498}" sibTransId="{FF8D7B4F-54E6-4A60-944A-3F08792F0505}"/>
    <dgm:cxn modelId="{F1832161-3665-481D-B06D-54A12FD6D939}" srcId="{897219F5-BB84-4805-A776-BD7120980060}" destId="{7C425EBB-4A11-4DF0-90FF-75871EEE2610}" srcOrd="0" destOrd="0" parTransId="{232F5B51-48C5-420B-A9EF-20A6FF155255}" sibTransId="{F1ED6C31-CB04-40D8-BF18-77BDD73E6922}"/>
    <dgm:cxn modelId="{5B5F4461-C0EF-4177-ABC6-859DA47105D9}" srcId="{4F3B61AC-D768-4AC1-810A-031E955738B7}" destId="{BC6E53E6-C14A-4D46-B08C-0DFFDBBED14C}" srcOrd="0" destOrd="0" parTransId="{8B79243E-E84B-4938-82D2-DA1497C92B5D}" sibTransId="{785A4055-D74D-4C72-BE42-BF6AA885D776}"/>
    <dgm:cxn modelId="{12B70F42-7922-4DCA-8A3E-0FD7993C5540}" type="presOf" srcId="{2547ECEF-99B7-4233-8D7B-3E0FBA7F4839}" destId="{17B5503F-2BEA-48A2-92D3-190DEABDAE2D}" srcOrd="0" destOrd="1" presId="urn:microsoft.com/office/officeart/2009/3/layout/StepUpProcess"/>
    <dgm:cxn modelId="{7DAAF664-0AC3-4D64-84F4-5DE3BE62E919}" type="presOf" srcId="{4F3B61AC-D768-4AC1-810A-031E955738B7}" destId="{46107FD9-33BD-4FF9-820D-D1A57D286AA0}" srcOrd="0" destOrd="0" presId="urn:microsoft.com/office/officeart/2009/3/layout/StepUpProcess"/>
    <dgm:cxn modelId="{15875568-26C5-410A-89A5-F752494DFC49}" srcId="{897219F5-BB84-4805-A776-BD7120980060}" destId="{DEB48110-EFCF-42F6-B490-A445BC2A5727}" srcOrd="1" destOrd="0" parTransId="{C37CFFDD-7AD4-4F6F-BDC0-9F5AD9781893}" sibTransId="{F746E1A8-11C2-4DCC-B36F-E663A9E7D426}"/>
    <dgm:cxn modelId="{4E7DD67E-2F7B-4EAB-87E8-12BA60F49DCA}" type="presOf" srcId="{7C425EBB-4A11-4DF0-90FF-75871EEE2610}" destId="{B534C868-31BA-4605-A270-FE17764150F8}" srcOrd="0" destOrd="1" presId="urn:microsoft.com/office/officeart/2009/3/layout/StepUpProcess"/>
    <dgm:cxn modelId="{B905AF8E-EA91-4163-B9FB-E532D6275857}" srcId="{25BB9F41-6147-4F37-B3DE-99F8963C0ED3}" destId="{2D50A719-B216-4AF1-B946-0E7B70249A69}" srcOrd="0" destOrd="0" parTransId="{BD39BA49-B88C-47FE-8BA3-7A7151D75F8E}" sibTransId="{654D058E-7EA3-4512-A0E2-8834574F94FB}"/>
    <dgm:cxn modelId="{F7670298-7388-4083-85C3-6C060232A3E1}" type="presOf" srcId="{897219F5-BB84-4805-A776-BD7120980060}" destId="{B534C868-31BA-4605-A270-FE17764150F8}" srcOrd="0" destOrd="0" presId="urn:microsoft.com/office/officeart/2009/3/layout/StepUpProcess"/>
    <dgm:cxn modelId="{D690ADB4-AD29-448F-838D-E352EC6E62E2}" type="presOf" srcId="{DEB48110-EFCF-42F6-B490-A445BC2A5727}" destId="{B534C868-31BA-4605-A270-FE17764150F8}" srcOrd="0" destOrd="2" presId="urn:microsoft.com/office/officeart/2009/3/layout/StepUpProcess"/>
    <dgm:cxn modelId="{04B6BAB4-58D6-492D-9FBF-11BC3198FA62}" type="presOf" srcId="{2D50A719-B216-4AF1-B946-0E7B70249A69}" destId="{E2AFEB9D-1B33-4D97-B7BD-41DF474DC64B}" srcOrd="0" destOrd="1" presId="urn:microsoft.com/office/officeart/2009/3/layout/StepUpProcess"/>
    <dgm:cxn modelId="{2D2526B8-5BA4-4D50-894F-7799AA18FB3B}" srcId="{70942DFD-4137-4858-8C3D-8183E575421D}" destId="{2547ECEF-99B7-4233-8D7B-3E0FBA7F4839}" srcOrd="0" destOrd="0" parTransId="{87E1E374-B932-4CEA-95BD-D346B3A59987}" sibTransId="{68A3484A-F611-4100-92A7-ABD71AB190A5}"/>
    <dgm:cxn modelId="{A1B184C1-CB9A-443C-8925-C8F32FDC87F8}" type="presOf" srcId="{25BB9F41-6147-4F37-B3DE-99F8963C0ED3}" destId="{E2AFEB9D-1B33-4D97-B7BD-41DF474DC64B}" srcOrd="0" destOrd="0" presId="urn:microsoft.com/office/officeart/2009/3/layout/StepUpProcess"/>
    <dgm:cxn modelId="{B2A756C8-A4F7-43E6-A398-F1507743AC4B}" srcId="{7E71CABE-62E6-4D6C-BCCC-52524F14F333}" destId="{94E2DFC3-B7BE-403D-8B01-366395709CEF}" srcOrd="0" destOrd="0" parTransId="{1A2085E6-1154-46A2-8200-587043AC1BA1}" sibTransId="{222690AD-5595-4742-8F02-6691710D68FF}"/>
    <dgm:cxn modelId="{2EBAC3CA-ACC2-4058-83DE-00EB17E42EF4}" type="presOf" srcId="{94E2DFC3-B7BE-403D-8B01-366395709CEF}" destId="{A342F237-E581-4535-B298-28E0FE544E85}" srcOrd="0" destOrd="1" presId="urn:microsoft.com/office/officeart/2009/3/layout/StepUpProcess"/>
    <dgm:cxn modelId="{A7F0C3E3-A44F-4EC8-AAE7-DE4D3404BFC3}" srcId="{4F3B61AC-D768-4AC1-810A-031E955738B7}" destId="{70942DFD-4137-4858-8C3D-8183E575421D}" srcOrd="3" destOrd="0" parTransId="{6150DB2A-4E25-4371-A5FC-14CFA6375C31}" sibTransId="{1CBFABB2-E048-44F1-A314-001A51D4CCF8}"/>
    <dgm:cxn modelId="{2CE51EE4-270D-4AE1-A482-FD3CAA13EEA7}" srcId="{4F3B61AC-D768-4AC1-810A-031E955738B7}" destId="{7E71CABE-62E6-4D6C-BCCC-52524F14F333}" srcOrd="2" destOrd="0" parTransId="{E0F0640D-825D-4A09-9AB1-B43EE0490BCD}" sibTransId="{AE3AD07D-DF94-4D8A-8747-198C6E8A075D}"/>
    <dgm:cxn modelId="{226EDEB5-195B-4CE4-924A-3559574B7E63}" type="presParOf" srcId="{46107FD9-33BD-4FF9-820D-D1A57D286AA0}" destId="{11F0B994-6E4A-425C-8203-15A1767A8356}" srcOrd="0" destOrd="0" presId="urn:microsoft.com/office/officeart/2009/3/layout/StepUpProcess"/>
    <dgm:cxn modelId="{0A2F167A-A749-4E89-98FA-27D28414BEEA}" type="presParOf" srcId="{11F0B994-6E4A-425C-8203-15A1767A8356}" destId="{DACD09CB-6BC1-4EE0-8C06-0BDE21153A5A}" srcOrd="0" destOrd="0" presId="urn:microsoft.com/office/officeart/2009/3/layout/StepUpProcess"/>
    <dgm:cxn modelId="{96DFB1C1-9A0B-4CFC-8478-300C053F5A17}" type="presParOf" srcId="{11F0B994-6E4A-425C-8203-15A1767A8356}" destId="{2AF7FC06-079B-47CC-9DBC-17A621778703}" srcOrd="1" destOrd="0" presId="urn:microsoft.com/office/officeart/2009/3/layout/StepUpProcess"/>
    <dgm:cxn modelId="{506E525B-5BBC-4C15-8BD7-5D4874663022}" type="presParOf" srcId="{11F0B994-6E4A-425C-8203-15A1767A8356}" destId="{5E0D4D47-0C26-46E2-AF44-F7336A96A1BF}" srcOrd="2" destOrd="0" presId="urn:microsoft.com/office/officeart/2009/3/layout/StepUpProcess"/>
    <dgm:cxn modelId="{A0F42210-DC71-45D4-A9B4-C6E8045CDF8C}" type="presParOf" srcId="{46107FD9-33BD-4FF9-820D-D1A57D286AA0}" destId="{184CA2AC-1281-4443-95CF-72CC1124AD01}" srcOrd="1" destOrd="0" presId="urn:microsoft.com/office/officeart/2009/3/layout/StepUpProcess"/>
    <dgm:cxn modelId="{E5C2252B-9BE7-4BB6-80E8-B75CAB922B27}" type="presParOf" srcId="{184CA2AC-1281-4443-95CF-72CC1124AD01}" destId="{26CD76BD-5465-4202-A90A-C2F394D532E8}" srcOrd="0" destOrd="0" presId="urn:microsoft.com/office/officeart/2009/3/layout/StepUpProcess"/>
    <dgm:cxn modelId="{35EA4631-59E5-45FF-8EE5-4A138FF844E4}" type="presParOf" srcId="{46107FD9-33BD-4FF9-820D-D1A57D286AA0}" destId="{C72C0496-2A52-4C66-88F5-222DF0F28452}" srcOrd="2" destOrd="0" presId="urn:microsoft.com/office/officeart/2009/3/layout/StepUpProcess"/>
    <dgm:cxn modelId="{DE702FC1-0760-4448-985E-A1E1B359F2CA}" type="presParOf" srcId="{C72C0496-2A52-4C66-88F5-222DF0F28452}" destId="{A1F9EFE9-33E1-44D9-9BB0-678470608C48}" srcOrd="0" destOrd="0" presId="urn:microsoft.com/office/officeart/2009/3/layout/StepUpProcess"/>
    <dgm:cxn modelId="{F3AFC581-687D-4EB6-8D8B-9C64E859F82E}" type="presParOf" srcId="{C72C0496-2A52-4C66-88F5-222DF0F28452}" destId="{E2AFEB9D-1B33-4D97-B7BD-41DF474DC64B}" srcOrd="1" destOrd="0" presId="urn:microsoft.com/office/officeart/2009/3/layout/StepUpProcess"/>
    <dgm:cxn modelId="{5861A315-BCC0-4CDC-8353-3C320ADD5C86}" type="presParOf" srcId="{C72C0496-2A52-4C66-88F5-222DF0F28452}" destId="{745423C1-1BDF-4E5E-A518-E6B9B65C9782}" srcOrd="2" destOrd="0" presId="urn:microsoft.com/office/officeart/2009/3/layout/StepUpProcess"/>
    <dgm:cxn modelId="{847A6831-CF13-4108-B888-CEB055035141}" type="presParOf" srcId="{46107FD9-33BD-4FF9-820D-D1A57D286AA0}" destId="{7C282146-F6FC-4B70-B80D-A5CCC772DF2B}" srcOrd="3" destOrd="0" presId="urn:microsoft.com/office/officeart/2009/3/layout/StepUpProcess"/>
    <dgm:cxn modelId="{424A7E7B-1D0F-497E-A1EC-2726E6AD4B44}" type="presParOf" srcId="{7C282146-F6FC-4B70-B80D-A5CCC772DF2B}" destId="{BFACCA61-1661-4B30-B3BD-E4B7941192E6}" srcOrd="0" destOrd="0" presId="urn:microsoft.com/office/officeart/2009/3/layout/StepUpProcess"/>
    <dgm:cxn modelId="{BC06D4E3-2EAC-4571-B56F-8C5E048B337D}" type="presParOf" srcId="{46107FD9-33BD-4FF9-820D-D1A57D286AA0}" destId="{FB9840FA-68CC-4F71-BFCA-708B0816F51A}" srcOrd="4" destOrd="0" presId="urn:microsoft.com/office/officeart/2009/3/layout/StepUpProcess"/>
    <dgm:cxn modelId="{7233C1E5-9A68-43A0-95BD-A2962C838814}" type="presParOf" srcId="{FB9840FA-68CC-4F71-BFCA-708B0816F51A}" destId="{DA4CBF95-D8B7-4DA2-88C5-E7B7B055A8CD}" srcOrd="0" destOrd="0" presId="urn:microsoft.com/office/officeart/2009/3/layout/StepUpProcess"/>
    <dgm:cxn modelId="{BEAAD0D5-2B36-4AD8-BF0C-108144FCE37D}" type="presParOf" srcId="{FB9840FA-68CC-4F71-BFCA-708B0816F51A}" destId="{A342F237-E581-4535-B298-28E0FE544E85}" srcOrd="1" destOrd="0" presId="urn:microsoft.com/office/officeart/2009/3/layout/StepUpProcess"/>
    <dgm:cxn modelId="{31684EF0-59A2-45FD-A91C-F2DB40483036}" type="presParOf" srcId="{FB9840FA-68CC-4F71-BFCA-708B0816F51A}" destId="{5D5C27A0-F945-4FB2-9F3F-3F55C41E0E8B}" srcOrd="2" destOrd="0" presId="urn:microsoft.com/office/officeart/2009/3/layout/StepUpProcess"/>
    <dgm:cxn modelId="{0EEB5A89-C065-46A5-B73B-3C19156FDB37}" type="presParOf" srcId="{46107FD9-33BD-4FF9-820D-D1A57D286AA0}" destId="{51E6B2F7-FC3A-4CC5-954D-73B256BCB103}" srcOrd="5" destOrd="0" presId="urn:microsoft.com/office/officeart/2009/3/layout/StepUpProcess"/>
    <dgm:cxn modelId="{4D704EFC-F995-41D4-8522-0672CB1F6729}" type="presParOf" srcId="{51E6B2F7-FC3A-4CC5-954D-73B256BCB103}" destId="{860BF1B4-0089-4C10-94F2-DE7F78B25B37}" srcOrd="0" destOrd="0" presId="urn:microsoft.com/office/officeart/2009/3/layout/StepUpProcess"/>
    <dgm:cxn modelId="{E6FFFB7F-2E24-48B2-8DCF-31C39BF5CAB0}" type="presParOf" srcId="{46107FD9-33BD-4FF9-820D-D1A57D286AA0}" destId="{19D3E7B5-105A-4D9B-8D4B-B62EE6B67F31}" srcOrd="6" destOrd="0" presId="urn:microsoft.com/office/officeart/2009/3/layout/StepUpProcess"/>
    <dgm:cxn modelId="{C24D305D-2798-45BE-A6A1-F46568E61F69}" type="presParOf" srcId="{19D3E7B5-105A-4D9B-8D4B-B62EE6B67F31}" destId="{62812CF5-8E8E-4548-AD29-80BE19343D64}" srcOrd="0" destOrd="0" presId="urn:microsoft.com/office/officeart/2009/3/layout/StepUpProcess"/>
    <dgm:cxn modelId="{CF261284-FB69-4EE1-A4A0-6FC0D8FE5230}" type="presParOf" srcId="{19D3E7B5-105A-4D9B-8D4B-B62EE6B67F31}" destId="{17B5503F-2BEA-48A2-92D3-190DEABDAE2D}" srcOrd="1" destOrd="0" presId="urn:microsoft.com/office/officeart/2009/3/layout/StepUpProcess"/>
    <dgm:cxn modelId="{B0C5B88E-F28D-40CB-8B33-7B6B7A54E23B}" type="presParOf" srcId="{19D3E7B5-105A-4D9B-8D4B-B62EE6B67F31}" destId="{E5581841-5155-4860-BF4E-90734CC06C9B}" srcOrd="2" destOrd="0" presId="urn:microsoft.com/office/officeart/2009/3/layout/StepUpProcess"/>
    <dgm:cxn modelId="{01F1F6E7-4DCF-4E59-BCA1-5BF153AE1CB5}" type="presParOf" srcId="{46107FD9-33BD-4FF9-820D-D1A57D286AA0}" destId="{D7CA65B6-8BAD-4450-9242-FDC391D36A73}" srcOrd="7" destOrd="0" presId="urn:microsoft.com/office/officeart/2009/3/layout/StepUpProcess"/>
    <dgm:cxn modelId="{ED93DCB8-A56E-4020-99C0-DA8F2B0DD4E5}" type="presParOf" srcId="{D7CA65B6-8BAD-4450-9242-FDC391D36A73}" destId="{A1413311-3B41-42DA-A6CE-85E3F95101BC}" srcOrd="0" destOrd="0" presId="urn:microsoft.com/office/officeart/2009/3/layout/StepUpProcess"/>
    <dgm:cxn modelId="{43C60D26-3AAC-4B65-86B6-77D58F414822}" type="presParOf" srcId="{46107FD9-33BD-4FF9-820D-D1A57D286AA0}" destId="{019E26B2-775C-49B4-9441-45ADE851AA80}" srcOrd="8" destOrd="0" presId="urn:microsoft.com/office/officeart/2009/3/layout/StepUpProcess"/>
    <dgm:cxn modelId="{6FF5C189-4225-4B70-875B-62B06FBD656D}" type="presParOf" srcId="{019E26B2-775C-49B4-9441-45ADE851AA80}" destId="{4163396B-2D41-40A4-8E46-BB07B9E779DB}" srcOrd="0" destOrd="0" presId="urn:microsoft.com/office/officeart/2009/3/layout/StepUpProcess"/>
    <dgm:cxn modelId="{CDEEC7A6-605A-4BF0-8E34-D9B09CAC2AC3}" type="presParOf" srcId="{019E26B2-775C-49B4-9441-45ADE851AA80}" destId="{B534C868-31BA-4605-A270-FE17764150F8}"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50B688-88F8-4F20-A622-E39878BA8A10}" type="doc">
      <dgm:prSet loTypeId="urn:microsoft.com/office/officeart/2005/8/layout/hierarchy4" loCatId="hierarchy" qsTypeId="urn:microsoft.com/office/officeart/2005/8/quickstyle/simple1" qsCatId="simple" csTypeId="urn:microsoft.com/office/officeart/2005/8/colors/accent1_1" csCatId="accent1" phldr="1"/>
      <dgm:spPr/>
      <dgm:t>
        <a:bodyPr/>
        <a:lstStyle/>
        <a:p>
          <a:endParaRPr lang="uk-UA"/>
        </a:p>
      </dgm:t>
    </dgm:pt>
    <dgm:pt modelId="{A0136645-EFE6-4669-8AA7-5F2E26A40BA4}">
      <dgm:prSet phldrT="[Текст]" custT="1"/>
      <dgm:spPr/>
      <dgm:t>
        <a:bodyPr vert="vert270"/>
        <a:lstStyle/>
        <a:p>
          <a:r>
            <a:rPr lang="uk-UA" sz="2800" b="1" dirty="0">
              <a:solidFill>
                <a:srgbClr val="FF0000"/>
              </a:solidFill>
              <a:latin typeface="+mj-lt"/>
            </a:rPr>
            <a:t>Чому Я?</a:t>
          </a:r>
        </a:p>
      </dgm:t>
    </dgm:pt>
    <dgm:pt modelId="{D8AE4E1B-BE6F-419A-9BA1-8D93293CD4D4}" type="parTrans" cxnId="{F08CC6ED-CEAD-499F-BC2D-70B951297C84}">
      <dgm:prSet/>
      <dgm:spPr/>
      <dgm:t>
        <a:bodyPr/>
        <a:lstStyle/>
        <a:p>
          <a:endParaRPr lang="uk-UA" sz="1400">
            <a:latin typeface="+mj-lt"/>
          </a:endParaRPr>
        </a:p>
      </dgm:t>
    </dgm:pt>
    <dgm:pt modelId="{4EA9FA2C-4F7C-4807-AC92-90CBA80349FD}" type="sibTrans" cxnId="{F08CC6ED-CEAD-499F-BC2D-70B951297C84}">
      <dgm:prSet/>
      <dgm:spPr/>
      <dgm:t>
        <a:bodyPr/>
        <a:lstStyle/>
        <a:p>
          <a:endParaRPr lang="uk-UA" sz="1400">
            <a:latin typeface="+mj-lt"/>
          </a:endParaRPr>
        </a:p>
      </dgm:t>
    </dgm:pt>
    <dgm:pt modelId="{82001B33-EB2E-424E-A7E4-375FC109D625}">
      <dgm:prSet phldrT="[Текст]" custT="1"/>
      <dgm:spPr/>
      <dgm:t>
        <a:bodyPr/>
        <a:lstStyle/>
        <a:p>
          <a:r>
            <a:rPr lang="en-US" sz="2400" b="1" dirty="0">
              <a:latin typeface="+mj-lt"/>
            </a:rPr>
            <a:t>Hard skills</a:t>
          </a:r>
          <a:endParaRPr lang="uk-UA" sz="2400" b="1" dirty="0">
            <a:latin typeface="+mj-lt"/>
          </a:endParaRPr>
        </a:p>
      </dgm:t>
    </dgm:pt>
    <dgm:pt modelId="{708B7D04-06BC-4C76-A1CF-5BDCB094D62E}" type="parTrans" cxnId="{729F3F4A-01A7-448D-908F-4E21FCB28D64}">
      <dgm:prSet/>
      <dgm:spPr/>
      <dgm:t>
        <a:bodyPr/>
        <a:lstStyle/>
        <a:p>
          <a:endParaRPr lang="uk-UA" sz="1400">
            <a:latin typeface="+mj-lt"/>
          </a:endParaRPr>
        </a:p>
      </dgm:t>
    </dgm:pt>
    <dgm:pt modelId="{8F95741B-38C6-47C8-B1DF-C3690ADC4C64}" type="sibTrans" cxnId="{729F3F4A-01A7-448D-908F-4E21FCB28D64}">
      <dgm:prSet/>
      <dgm:spPr/>
      <dgm:t>
        <a:bodyPr/>
        <a:lstStyle/>
        <a:p>
          <a:endParaRPr lang="uk-UA" sz="1400">
            <a:latin typeface="+mj-lt"/>
          </a:endParaRPr>
        </a:p>
      </dgm:t>
    </dgm:pt>
    <dgm:pt modelId="{BC95D576-71A7-4503-81EF-8323AD6CB64C}">
      <dgm:prSet phldrT="[Текст]" custT="1"/>
      <dgm:spPr/>
      <dgm:t>
        <a:bodyPr vert="vert270"/>
        <a:lstStyle/>
        <a:p>
          <a:r>
            <a:rPr lang="uk-UA" sz="1400" b="0" i="0">
              <a:effectLst/>
              <a:latin typeface="+mj-lt"/>
            </a:rPr>
            <a:t>Досягнення у навчанні</a:t>
          </a:r>
          <a:endParaRPr lang="uk-UA" sz="1400" dirty="0">
            <a:latin typeface="+mj-lt"/>
          </a:endParaRPr>
        </a:p>
      </dgm:t>
    </dgm:pt>
    <dgm:pt modelId="{61CB8D17-9AE6-4F3D-8C23-18043BC13D63}" type="parTrans" cxnId="{02A71A81-330E-47ED-828D-6B7D6DD05021}">
      <dgm:prSet/>
      <dgm:spPr/>
      <dgm:t>
        <a:bodyPr/>
        <a:lstStyle/>
        <a:p>
          <a:endParaRPr lang="uk-UA" sz="1400">
            <a:latin typeface="+mj-lt"/>
          </a:endParaRPr>
        </a:p>
      </dgm:t>
    </dgm:pt>
    <dgm:pt modelId="{E2A10118-ED3B-4EDA-872F-2247DEED9277}" type="sibTrans" cxnId="{02A71A81-330E-47ED-828D-6B7D6DD05021}">
      <dgm:prSet/>
      <dgm:spPr/>
      <dgm:t>
        <a:bodyPr/>
        <a:lstStyle/>
        <a:p>
          <a:endParaRPr lang="uk-UA" sz="1400">
            <a:latin typeface="+mj-lt"/>
          </a:endParaRPr>
        </a:p>
      </dgm:t>
    </dgm:pt>
    <dgm:pt modelId="{C2EF399B-27E3-407B-BF16-546B9F498070}">
      <dgm:prSet phldrT="[Текст]" custT="1"/>
      <dgm:spPr/>
      <dgm:t>
        <a:bodyPr vert="vert270"/>
        <a:lstStyle/>
        <a:p>
          <a:r>
            <a:rPr lang="uk-UA" sz="1400" b="0" i="0" dirty="0">
              <a:effectLst/>
              <a:latin typeface="+mj-lt"/>
            </a:rPr>
            <a:t>Курси</a:t>
          </a:r>
          <a:endParaRPr lang="uk-UA" sz="1400" dirty="0">
            <a:latin typeface="+mj-lt"/>
          </a:endParaRPr>
        </a:p>
      </dgm:t>
    </dgm:pt>
    <dgm:pt modelId="{13A08B59-FD42-4076-9AFA-A4B11C2F98FD}" type="parTrans" cxnId="{5D35180C-8E44-4725-A481-4227664DF600}">
      <dgm:prSet/>
      <dgm:spPr/>
      <dgm:t>
        <a:bodyPr/>
        <a:lstStyle/>
        <a:p>
          <a:endParaRPr lang="uk-UA" sz="1400">
            <a:latin typeface="+mj-lt"/>
          </a:endParaRPr>
        </a:p>
      </dgm:t>
    </dgm:pt>
    <dgm:pt modelId="{8F7FE226-C94C-458E-9E1C-BE42070CEFA0}" type="sibTrans" cxnId="{5D35180C-8E44-4725-A481-4227664DF600}">
      <dgm:prSet/>
      <dgm:spPr/>
      <dgm:t>
        <a:bodyPr/>
        <a:lstStyle/>
        <a:p>
          <a:endParaRPr lang="uk-UA" sz="1400">
            <a:latin typeface="+mj-lt"/>
          </a:endParaRPr>
        </a:p>
      </dgm:t>
    </dgm:pt>
    <dgm:pt modelId="{BA12206E-F8AD-4819-BE6F-2B280256C6BB}">
      <dgm:prSet phldrT="[Текст]" custT="1"/>
      <dgm:spPr/>
      <dgm:t>
        <a:bodyPr/>
        <a:lstStyle/>
        <a:p>
          <a:pPr marL="0" lvl="0" indent="0" algn="ctr" defTabSz="1066800">
            <a:lnSpc>
              <a:spcPct val="90000"/>
            </a:lnSpc>
            <a:spcBef>
              <a:spcPct val="0"/>
            </a:spcBef>
            <a:spcAft>
              <a:spcPct val="35000"/>
            </a:spcAft>
            <a:buNone/>
          </a:pPr>
          <a:r>
            <a:rPr lang="en-US" sz="2400" b="1" kern="1200" dirty="0">
              <a:solidFill>
                <a:prstClr val="black">
                  <a:hueOff val="0"/>
                  <a:satOff val="0"/>
                  <a:lumOff val="0"/>
                  <a:alphaOff val="0"/>
                </a:prstClr>
              </a:solidFill>
              <a:latin typeface="Calibri Light" panose="020F0302020204030204"/>
              <a:ea typeface="+mn-ea"/>
              <a:cs typeface="+mn-cs"/>
            </a:rPr>
            <a:t>Soft skills</a:t>
          </a:r>
          <a:endParaRPr lang="uk-UA" sz="2400" b="1" kern="1200" dirty="0">
            <a:solidFill>
              <a:prstClr val="black">
                <a:hueOff val="0"/>
                <a:satOff val="0"/>
                <a:lumOff val="0"/>
                <a:alphaOff val="0"/>
              </a:prstClr>
            </a:solidFill>
            <a:latin typeface="Calibri Light" panose="020F0302020204030204"/>
            <a:ea typeface="+mn-ea"/>
            <a:cs typeface="+mn-cs"/>
          </a:endParaRPr>
        </a:p>
      </dgm:t>
    </dgm:pt>
    <dgm:pt modelId="{2061F065-3D4F-4473-A3EC-8E6CB4F8709F}" type="parTrans" cxnId="{39006A1B-4C83-4FF6-9D8E-8B9E45CC3A38}">
      <dgm:prSet/>
      <dgm:spPr/>
      <dgm:t>
        <a:bodyPr/>
        <a:lstStyle/>
        <a:p>
          <a:endParaRPr lang="uk-UA" sz="1400">
            <a:latin typeface="+mj-lt"/>
          </a:endParaRPr>
        </a:p>
      </dgm:t>
    </dgm:pt>
    <dgm:pt modelId="{7EBD6700-B930-45EB-A288-6DE637FBAFDD}" type="sibTrans" cxnId="{39006A1B-4C83-4FF6-9D8E-8B9E45CC3A38}">
      <dgm:prSet/>
      <dgm:spPr/>
      <dgm:t>
        <a:bodyPr/>
        <a:lstStyle/>
        <a:p>
          <a:endParaRPr lang="uk-UA" sz="1400">
            <a:latin typeface="+mj-lt"/>
          </a:endParaRPr>
        </a:p>
      </dgm:t>
    </dgm:pt>
    <dgm:pt modelId="{4155954A-C51D-43AC-AA4A-162A0DB488BA}">
      <dgm:prSet phldrT="[Текст]" custT="1"/>
      <dgm:spPr/>
      <dgm:t>
        <a:bodyPr vert="vert270"/>
        <a:lstStyle/>
        <a:p>
          <a:r>
            <a:rPr lang="uk-UA" sz="1400">
              <a:latin typeface="+mj-lt"/>
            </a:rPr>
            <a:t>Позашкільна освіта</a:t>
          </a:r>
          <a:endParaRPr lang="uk-UA" sz="1400" dirty="0">
            <a:latin typeface="+mj-lt"/>
          </a:endParaRPr>
        </a:p>
      </dgm:t>
    </dgm:pt>
    <dgm:pt modelId="{F84DD815-E53E-49CB-8410-03A4F4AE87CC}" type="parTrans" cxnId="{00C834BA-E88D-4006-82AF-71FFEA49E5BF}">
      <dgm:prSet/>
      <dgm:spPr/>
      <dgm:t>
        <a:bodyPr/>
        <a:lstStyle/>
        <a:p>
          <a:endParaRPr lang="uk-UA" sz="1400">
            <a:latin typeface="+mj-lt"/>
          </a:endParaRPr>
        </a:p>
      </dgm:t>
    </dgm:pt>
    <dgm:pt modelId="{04E03633-FC22-4195-B8A2-C2D2CD292AC1}" type="sibTrans" cxnId="{00C834BA-E88D-4006-82AF-71FFEA49E5BF}">
      <dgm:prSet/>
      <dgm:spPr/>
      <dgm:t>
        <a:bodyPr/>
        <a:lstStyle/>
        <a:p>
          <a:endParaRPr lang="uk-UA" sz="1400">
            <a:latin typeface="+mj-lt"/>
          </a:endParaRPr>
        </a:p>
      </dgm:t>
    </dgm:pt>
    <dgm:pt modelId="{B22D7BE8-7A19-4B99-8A8E-38E0BEFC3052}">
      <dgm:prSet phldrT="[Текст]" custT="1"/>
      <dgm:spPr/>
      <dgm:t>
        <a:bodyPr vert="vert270"/>
        <a:lstStyle/>
        <a:p>
          <a:pPr>
            <a:buClrTx/>
            <a:buSzTx/>
            <a:buFontTx/>
            <a:buNone/>
          </a:pPr>
          <a:r>
            <a:rPr lang="uk-UA" altLang="uk-UA" sz="1400" b="0" i="0" kern="1200" dirty="0">
              <a:effectLst/>
              <a:latin typeface="+mj-lt"/>
              <a:ea typeface="+mn-ea"/>
              <a:cs typeface="+mn-cs"/>
            </a:rPr>
            <a:t>Досвід, пов’язаний з вибраною </a:t>
          </a:r>
          <a:r>
            <a:rPr lang="uk-UA" altLang="uk-UA" sz="1400" b="0" i="0" kern="1200" dirty="0" err="1">
              <a:effectLst/>
              <a:latin typeface="+mj-lt"/>
              <a:ea typeface="+mn-ea"/>
              <a:cs typeface="+mn-cs"/>
            </a:rPr>
            <a:t>спеціаль-ністю</a:t>
          </a:r>
          <a:endParaRPr lang="uk-UA" sz="1400" b="0" i="0" kern="1200" dirty="0">
            <a:effectLst/>
            <a:latin typeface="+mj-lt"/>
            <a:ea typeface="+mn-ea"/>
            <a:cs typeface="+mn-cs"/>
          </a:endParaRPr>
        </a:p>
      </dgm:t>
    </dgm:pt>
    <dgm:pt modelId="{3D53B143-2089-4432-88F1-C7CE939E63ED}" type="parTrans" cxnId="{46C8F6C9-F787-4354-B02A-9638CEB4D6E5}">
      <dgm:prSet/>
      <dgm:spPr/>
      <dgm:t>
        <a:bodyPr/>
        <a:lstStyle/>
        <a:p>
          <a:endParaRPr lang="uk-UA" sz="1400">
            <a:latin typeface="+mj-lt"/>
          </a:endParaRPr>
        </a:p>
      </dgm:t>
    </dgm:pt>
    <dgm:pt modelId="{03984899-1826-45BD-B3BF-099A046BE607}" type="sibTrans" cxnId="{46C8F6C9-F787-4354-B02A-9638CEB4D6E5}">
      <dgm:prSet/>
      <dgm:spPr/>
      <dgm:t>
        <a:bodyPr/>
        <a:lstStyle/>
        <a:p>
          <a:endParaRPr lang="uk-UA" sz="1400">
            <a:latin typeface="+mj-lt"/>
          </a:endParaRPr>
        </a:p>
      </dgm:t>
    </dgm:pt>
    <dgm:pt modelId="{A2519A5C-6C2D-4E0A-8023-E32FB341EC0D}">
      <dgm:prSet custT="1"/>
      <dgm:spPr/>
      <dgm:t>
        <a:bodyPr vert="vert270"/>
        <a:lstStyle/>
        <a:p>
          <a:r>
            <a:rPr lang="uk-UA" sz="1400">
              <a:latin typeface="+mj-lt"/>
            </a:rPr>
            <a:t>Досягнення в спорті, творчості</a:t>
          </a:r>
          <a:endParaRPr lang="uk-UA" sz="1400" dirty="0">
            <a:latin typeface="+mj-lt"/>
          </a:endParaRPr>
        </a:p>
      </dgm:t>
    </dgm:pt>
    <dgm:pt modelId="{351F7866-C4E6-4CFD-A324-3766084C8CBE}" type="parTrans" cxnId="{41AF0776-218C-4D9C-A4E4-1ADB3824956F}">
      <dgm:prSet/>
      <dgm:spPr/>
      <dgm:t>
        <a:bodyPr/>
        <a:lstStyle/>
        <a:p>
          <a:endParaRPr lang="uk-UA" sz="1400">
            <a:latin typeface="+mj-lt"/>
          </a:endParaRPr>
        </a:p>
      </dgm:t>
    </dgm:pt>
    <dgm:pt modelId="{6C470A4E-D8FE-4A77-A3C5-C1C95ADE78FB}" type="sibTrans" cxnId="{41AF0776-218C-4D9C-A4E4-1ADB3824956F}">
      <dgm:prSet/>
      <dgm:spPr/>
      <dgm:t>
        <a:bodyPr/>
        <a:lstStyle/>
        <a:p>
          <a:endParaRPr lang="uk-UA" sz="1400">
            <a:latin typeface="+mj-lt"/>
          </a:endParaRPr>
        </a:p>
      </dgm:t>
    </dgm:pt>
    <dgm:pt modelId="{B06C983C-93CA-4331-A9A8-8EDD2B563E18}">
      <dgm:prSet custT="1"/>
      <dgm:spPr/>
      <dgm:t>
        <a:bodyPr vert="vert270"/>
        <a:lstStyle/>
        <a:p>
          <a:r>
            <a:rPr lang="uk-UA" sz="1400" b="0" i="0">
              <a:effectLst/>
              <a:latin typeface="+mj-lt"/>
            </a:rPr>
            <a:t>Захоплення</a:t>
          </a:r>
          <a:endParaRPr lang="uk-UA" sz="1400" b="0" i="0" dirty="0">
            <a:effectLst/>
            <a:latin typeface="+mj-lt"/>
          </a:endParaRPr>
        </a:p>
      </dgm:t>
    </dgm:pt>
    <dgm:pt modelId="{B4054EBD-0597-4094-BC7A-3792DB461899}" type="parTrans" cxnId="{D861DCFB-D483-4C2E-9396-CB629EDD9AEA}">
      <dgm:prSet/>
      <dgm:spPr/>
      <dgm:t>
        <a:bodyPr/>
        <a:lstStyle/>
        <a:p>
          <a:endParaRPr lang="uk-UA" sz="1400">
            <a:latin typeface="+mj-lt"/>
          </a:endParaRPr>
        </a:p>
      </dgm:t>
    </dgm:pt>
    <dgm:pt modelId="{17F2E8E6-0A62-4A8F-B34D-8F9AF25CB717}" type="sibTrans" cxnId="{D861DCFB-D483-4C2E-9396-CB629EDD9AEA}">
      <dgm:prSet/>
      <dgm:spPr/>
      <dgm:t>
        <a:bodyPr/>
        <a:lstStyle/>
        <a:p>
          <a:endParaRPr lang="uk-UA" sz="1400">
            <a:latin typeface="+mj-lt"/>
          </a:endParaRPr>
        </a:p>
      </dgm:t>
    </dgm:pt>
    <dgm:pt modelId="{0AB4C169-0049-41C9-86AB-8CB9F4E0BF20}">
      <dgm:prSet custT="1"/>
      <dgm:spPr/>
      <dgm:t>
        <a:bodyPr vert="vert270"/>
        <a:lstStyle/>
        <a:p>
          <a:r>
            <a:rPr lang="uk-UA" sz="1400">
              <a:latin typeface="+mj-lt"/>
            </a:rPr>
            <a:t>Громадська активність</a:t>
          </a:r>
          <a:endParaRPr lang="uk-UA" sz="1400" dirty="0">
            <a:latin typeface="+mj-lt"/>
          </a:endParaRPr>
        </a:p>
      </dgm:t>
    </dgm:pt>
    <dgm:pt modelId="{F7615A96-4CE2-43B8-826C-52C0B0D9ABF8}" type="parTrans" cxnId="{947BF82C-6527-48B5-BD65-24C952BE60B6}">
      <dgm:prSet/>
      <dgm:spPr/>
      <dgm:t>
        <a:bodyPr/>
        <a:lstStyle/>
        <a:p>
          <a:endParaRPr lang="uk-UA" sz="1400">
            <a:latin typeface="+mj-lt"/>
          </a:endParaRPr>
        </a:p>
      </dgm:t>
    </dgm:pt>
    <dgm:pt modelId="{E190F353-7796-4115-A0B3-DBDAAE85139F}" type="sibTrans" cxnId="{947BF82C-6527-48B5-BD65-24C952BE60B6}">
      <dgm:prSet/>
      <dgm:spPr/>
      <dgm:t>
        <a:bodyPr/>
        <a:lstStyle/>
        <a:p>
          <a:endParaRPr lang="uk-UA" sz="1400">
            <a:latin typeface="+mj-lt"/>
          </a:endParaRPr>
        </a:p>
      </dgm:t>
    </dgm:pt>
    <dgm:pt modelId="{DEC7AACD-D261-4E70-AAA3-65B2D7B5D98F}">
      <dgm:prSet custT="1"/>
      <dgm:spPr/>
      <dgm:t>
        <a:bodyPr vert="vert270"/>
        <a:lstStyle/>
        <a:p>
          <a:r>
            <a:rPr lang="uk-UA" sz="1400" b="0" i="0" dirty="0">
              <a:effectLst/>
              <a:latin typeface="+mj-lt"/>
            </a:rPr>
            <a:t>Досвід роботи</a:t>
          </a:r>
        </a:p>
      </dgm:t>
    </dgm:pt>
    <dgm:pt modelId="{40C00A3D-CD53-4433-8EAB-BF48C937FF0E}" type="parTrans" cxnId="{D3E567B5-75C3-4F7E-A307-335A1630AC58}">
      <dgm:prSet/>
      <dgm:spPr/>
      <dgm:t>
        <a:bodyPr/>
        <a:lstStyle/>
        <a:p>
          <a:endParaRPr lang="uk-UA" sz="1400">
            <a:latin typeface="+mj-lt"/>
          </a:endParaRPr>
        </a:p>
      </dgm:t>
    </dgm:pt>
    <dgm:pt modelId="{A0A73F09-A5CB-41B6-91F2-5C9B4BBD05E7}" type="sibTrans" cxnId="{D3E567B5-75C3-4F7E-A307-335A1630AC58}">
      <dgm:prSet/>
      <dgm:spPr/>
      <dgm:t>
        <a:bodyPr/>
        <a:lstStyle/>
        <a:p>
          <a:endParaRPr lang="uk-UA" sz="1400">
            <a:latin typeface="+mj-lt"/>
          </a:endParaRPr>
        </a:p>
      </dgm:t>
    </dgm:pt>
    <dgm:pt modelId="{88A75AEB-C8DE-4AC9-94A2-B75D0BA7FA59}">
      <dgm:prSet phldrT="[Текст]" custT="1"/>
      <dgm:spPr/>
      <dgm:t>
        <a:bodyPr/>
        <a:lstStyle/>
        <a:p>
          <a:pPr algn="ctr"/>
          <a:r>
            <a:rPr lang="uk-UA" altLang="uk-UA" sz="2400" b="1" kern="1200" dirty="0">
              <a:latin typeface="+mj-lt"/>
              <a:ea typeface="+mn-ea"/>
              <a:cs typeface="+mn-cs"/>
            </a:rPr>
            <a:t>Цілі, пов’язані з майбутньою освітою</a:t>
          </a:r>
          <a:endParaRPr lang="en-US" altLang="uk-UA" sz="2400" b="1" kern="1200" dirty="0">
            <a:latin typeface="+mj-lt"/>
            <a:ea typeface="+mn-ea"/>
            <a:cs typeface="+mn-cs"/>
          </a:endParaRPr>
        </a:p>
        <a:p>
          <a:pPr algn="l"/>
          <a:r>
            <a:rPr kumimoji="0" lang="uk-UA" altLang="uk-UA" sz="1400" b="0" i="0" u="none" strike="noStrike" kern="1200" cap="none" normalizeH="0" baseline="0" dirty="0">
              <a:ln>
                <a:noFill/>
              </a:ln>
              <a:solidFill>
                <a:srgbClr val="000000"/>
              </a:solidFill>
              <a:effectLst/>
              <a:latin typeface="Arial" panose="020B0604020202020204" pitchFamily="34" charset="0"/>
              <a:cs typeface="Arial" panose="020B0604020202020204" pitchFamily="34" charset="0"/>
            </a:rPr>
            <a:t>Що принесе в майбутньому досягнення цих цілей? </a:t>
          </a:r>
        </a:p>
        <a:p>
          <a:pPr algn="l">
            <a:buClrTx/>
            <a:buSzTx/>
            <a:buFontTx/>
            <a:buNone/>
          </a:pPr>
          <a:r>
            <a:rPr kumimoji="0" lang="uk-UA" altLang="uk-UA" sz="1400" b="0" i="0" u="none" strike="noStrike" kern="1200" cap="none" normalizeH="0" baseline="0" dirty="0">
              <a:ln>
                <a:noFill/>
              </a:ln>
              <a:solidFill>
                <a:srgbClr val="000000"/>
              </a:solidFill>
              <a:effectLst/>
              <a:latin typeface="Arial" panose="020B0604020202020204" pitchFamily="34" charset="0"/>
              <a:cs typeface="Arial" panose="020B0604020202020204" pitchFamily="34" charset="0"/>
            </a:rPr>
            <a:t>Які навички, набуті під час навчання, допоможуть вам? </a:t>
          </a:r>
        </a:p>
      </dgm:t>
    </dgm:pt>
    <dgm:pt modelId="{896A08E0-F785-435B-BB67-1C46016F6A70}" type="parTrans" cxnId="{A712B859-EC73-4898-A254-78699F6C0453}">
      <dgm:prSet/>
      <dgm:spPr/>
      <dgm:t>
        <a:bodyPr/>
        <a:lstStyle/>
        <a:p>
          <a:endParaRPr lang="uk-UA" sz="1400">
            <a:latin typeface="+mj-lt"/>
          </a:endParaRPr>
        </a:p>
      </dgm:t>
    </dgm:pt>
    <dgm:pt modelId="{9B84BCA6-53A7-47BB-A1E8-04CB6E2DA30A}" type="sibTrans" cxnId="{A712B859-EC73-4898-A254-78699F6C0453}">
      <dgm:prSet/>
      <dgm:spPr/>
      <dgm:t>
        <a:bodyPr/>
        <a:lstStyle/>
        <a:p>
          <a:endParaRPr lang="uk-UA" sz="1400">
            <a:latin typeface="+mj-lt"/>
          </a:endParaRPr>
        </a:p>
      </dgm:t>
    </dgm:pt>
    <dgm:pt modelId="{85EAFD70-A8EF-4708-AE05-144334F909CA}">
      <dgm:prSet custT="1"/>
      <dgm:spPr/>
      <dgm:t>
        <a:bodyPr/>
        <a:lstStyle/>
        <a:p>
          <a:r>
            <a:rPr lang="uk-UA" sz="1400" b="0" i="0" dirty="0">
              <a:effectLst/>
              <a:latin typeface="+mj-lt"/>
            </a:rPr>
            <a:t>???</a:t>
          </a:r>
        </a:p>
      </dgm:t>
    </dgm:pt>
    <dgm:pt modelId="{FCE9C26B-C69D-4126-9288-C1CB50939802}" type="parTrans" cxnId="{00EF9500-ADB0-42C8-9E4B-B9FA5E94FF75}">
      <dgm:prSet/>
      <dgm:spPr/>
      <dgm:t>
        <a:bodyPr/>
        <a:lstStyle/>
        <a:p>
          <a:endParaRPr lang="uk-UA"/>
        </a:p>
      </dgm:t>
    </dgm:pt>
    <dgm:pt modelId="{FE7EE2E5-5ACF-43AA-AC7E-9675086EAD3F}" type="sibTrans" cxnId="{00EF9500-ADB0-42C8-9E4B-B9FA5E94FF75}">
      <dgm:prSet/>
      <dgm:spPr/>
      <dgm:t>
        <a:bodyPr/>
        <a:lstStyle/>
        <a:p>
          <a:endParaRPr lang="uk-UA"/>
        </a:p>
      </dgm:t>
    </dgm:pt>
    <dgm:pt modelId="{7CCC27CD-95E0-4850-B6D2-F3CB1B5B97FB}">
      <dgm:prSet custT="1"/>
      <dgm:spPr/>
      <dgm:t>
        <a:bodyPr vert="vert270"/>
        <a:lstStyle/>
        <a:p>
          <a:r>
            <a:rPr lang="uk-UA" sz="2400" b="1" kern="1200" dirty="0">
              <a:solidFill>
                <a:prstClr val="black">
                  <a:hueOff val="0"/>
                  <a:satOff val="0"/>
                  <a:lumOff val="0"/>
                  <a:alphaOff val="0"/>
                </a:prstClr>
              </a:solidFill>
              <a:latin typeface="Calibri Light" panose="020F0302020204030204"/>
              <a:ea typeface="+mn-ea"/>
              <a:cs typeface="+mn-cs"/>
            </a:rPr>
            <a:t>Особисті якості</a:t>
          </a:r>
        </a:p>
      </dgm:t>
    </dgm:pt>
    <dgm:pt modelId="{30557742-FC90-4858-9FE9-BE743CE4D370}" type="parTrans" cxnId="{97956E16-089C-467D-A6C4-BC79EAC7C6DE}">
      <dgm:prSet/>
      <dgm:spPr/>
      <dgm:t>
        <a:bodyPr/>
        <a:lstStyle/>
        <a:p>
          <a:endParaRPr lang="uk-UA"/>
        </a:p>
      </dgm:t>
    </dgm:pt>
    <dgm:pt modelId="{26937CE3-69B7-42C4-8F1E-7B40645B3737}" type="sibTrans" cxnId="{97956E16-089C-467D-A6C4-BC79EAC7C6DE}">
      <dgm:prSet/>
      <dgm:spPr/>
      <dgm:t>
        <a:bodyPr/>
        <a:lstStyle/>
        <a:p>
          <a:endParaRPr lang="uk-UA"/>
        </a:p>
      </dgm:t>
    </dgm:pt>
    <dgm:pt modelId="{788FC6C6-E9C0-46E8-826E-C85AE5827E4E}" type="pres">
      <dgm:prSet presAssocID="{FA50B688-88F8-4F20-A622-E39878BA8A10}" presName="Name0" presStyleCnt="0">
        <dgm:presLayoutVars>
          <dgm:chPref val="1"/>
          <dgm:dir/>
          <dgm:animOne val="branch"/>
          <dgm:animLvl val="lvl"/>
          <dgm:resizeHandles/>
        </dgm:presLayoutVars>
      </dgm:prSet>
      <dgm:spPr/>
    </dgm:pt>
    <dgm:pt modelId="{906AE894-9287-434C-85AB-098168A6B5A2}" type="pres">
      <dgm:prSet presAssocID="{A0136645-EFE6-4669-8AA7-5F2E26A40BA4}" presName="vertOne" presStyleCnt="0"/>
      <dgm:spPr/>
    </dgm:pt>
    <dgm:pt modelId="{F9A10CD2-59E7-48D4-A9B6-B2E7862F7967}" type="pres">
      <dgm:prSet presAssocID="{A0136645-EFE6-4669-8AA7-5F2E26A40BA4}" presName="txOne" presStyleLbl="node0" presStyleIdx="0" presStyleCnt="2">
        <dgm:presLayoutVars>
          <dgm:chPref val="3"/>
        </dgm:presLayoutVars>
      </dgm:prSet>
      <dgm:spPr/>
    </dgm:pt>
    <dgm:pt modelId="{6C9C2A6E-F52F-4859-AB6B-F63AAA853461}" type="pres">
      <dgm:prSet presAssocID="{A0136645-EFE6-4669-8AA7-5F2E26A40BA4}" presName="horzOne" presStyleCnt="0"/>
      <dgm:spPr/>
    </dgm:pt>
    <dgm:pt modelId="{BE0FDDA4-E291-4644-90FC-39C9ED4335ED}" type="pres">
      <dgm:prSet presAssocID="{4EA9FA2C-4F7C-4807-AC92-90CBA80349FD}" presName="sibSpaceOne" presStyleCnt="0"/>
      <dgm:spPr/>
    </dgm:pt>
    <dgm:pt modelId="{F4FEDD60-4102-42AD-9415-C64820F72B5A}" type="pres">
      <dgm:prSet presAssocID="{88A75AEB-C8DE-4AC9-94A2-B75D0BA7FA59}" presName="vertOne" presStyleCnt="0"/>
      <dgm:spPr/>
    </dgm:pt>
    <dgm:pt modelId="{65D069C6-9A81-4D4B-BAAD-778FDF8F5B8A}" type="pres">
      <dgm:prSet presAssocID="{88A75AEB-C8DE-4AC9-94A2-B75D0BA7FA59}" presName="txOne" presStyleLbl="node0" presStyleIdx="1" presStyleCnt="2">
        <dgm:presLayoutVars>
          <dgm:chPref val="3"/>
        </dgm:presLayoutVars>
      </dgm:prSet>
      <dgm:spPr/>
    </dgm:pt>
    <dgm:pt modelId="{1C71E4EA-D1EC-447C-9E6C-638BEAED3519}" type="pres">
      <dgm:prSet presAssocID="{88A75AEB-C8DE-4AC9-94A2-B75D0BA7FA59}" presName="parTransOne" presStyleCnt="0"/>
      <dgm:spPr/>
    </dgm:pt>
    <dgm:pt modelId="{9C09764C-A256-47AF-878E-1D6D43021658}" type="pres">
      <dgm:prSet presAssocID="{88A75AEB-C8DE-4AC9-94A2-B75D0BA7FA59}" presName="horzOne" presStyleCnt="0"/>
      <dgm:spPr/>
    </dgm:pt>
    <dgm:pt modelId="{977359E6-B51E-426C-B42B-7F27BFC39A19}" type="pres">
      <dgm:prSet presAssocID="{82001B33-EB2E-424E-A7E4-375FC109D625}" presName="vertTwo" presStyleCnt="0"/>
      <dgm:spPr/>
    </dgm:pt>
    <dgm:pt modelId="{D2FC417C-E59A-4DA2-A56B-5403FFE6882C}" type="pres">
      <dgm:prSet presAssocID="{82001B33-EB2E-424E-A7E4-375FC109D625}" presName="txTwo" presStyleLbl="node2" presStyleIdx="0" presStyleCnt="3">
        <dgm:presLayoutVars>
          <dgm:chPref val="3"/>
        </dgm:presLayoutVars>
      </dgm:prSet>
      <dgm:spPr/>
    </dgm:pt>
    <dgm:pt modelId="{EFD0B32B-A91B-4157-9381-7AB191A3918C}" type="pres">
      <dgm:prSet presAssocID="{82001B33-EB2E-424E-A7E4-375FC109D625}" presName="parTransTwo" presStyleCnt="0"/>
      <dgm:spPr/>
    </dgm:pt>
    <dgm:pt modelId="{324B768A-1A69-4850-A3F8-F6590DD89A71}" type="pres">
      <dgm:prSet presAssocID="{82001B33-EB2E-424E-A7E4-375FC109D625}" presName="horzTwo" presStyleCnt="0"/>
      <dgm:spPr/>
    </dgm:pt>
    <dgm:pt modelId="{007478FE-B918-411A-8F68-51BCADEC436F}" type="pres">
      <dgm:prSet presAssocID="{BC95D576-71A7-4503-81EF-8323AD6CB64C}" presName="vertThree" presStyleCnt="0"/>
      <dgm:spPr/>
    </dgm:pt>
    <dgm:pt modelId="{8DF2CCEE-7D79-492A-A581-89D4E0DC3757}" type="pres">
      <dgm:prSet presAssocID="{BC95D576-71A7-4503-81EF-8323AD6CB64C}" presName="txThree" presStyleLbl="node3" presStyleIdx="0" presStyleCnt="9">
        <dgm:presLayoutVars>
          <dgm:chPref val="3"/>
        </dgm:presLayoutVars>
      </dgm:prSet>
      <dgm:spPr/>
    </dgm:pt>
    <dgm:pt modelId="{CCB5B804-4A77-4532-A05C-4B26BDE43725}" type="pres">
      <dgm:prSet presAssocID="{BC95D576-71A7-4503-81EF-8323AD6CB64C}" presName="horzThree" presStyleCnt="0"/>
      <dgm:spPr/>
    </dgm:pt>
    <dgm:pt modelId="{AA64B462-1D7E-4D97-B1E8-9B658BC72D49}" type="pres">
      <dgm:prSet presAssocID="{E2A10118-ED3B-4EDA-872F-2247DEED9277}" presName="sibSpaceThree" presStyleCnt="0"/>
      <dgm:spPr/>
    </dgm:pt>
    <dgm:pt modelId="{5774428E-4FA2-4866-B841-8E376002AA06}" type="pres">
      <dgm:prSet presAssocID="{C2EF399B-27E3-407B-BF16-546B9F498070}" presName="vertThree" presStyleCnt="0"/>
      <dgm:spPr/>
    </dgm:pt>
    <dgm:pt modelId="{CDD3622F-BE7B-4096-B44F-14142479F572}" type="pres">
      <dgm:prSet presAssocID="{C2EF399B-27E3-407B-BF16-546B9F498070}" presName="txThree" presStyleLbl="node3" presStyleIdx="1" presStyleCnt="9">
        <dgm:presLayoutVars>
          <dgm:chPref val="3"/>
        </dgm:presLayoutVars>
      </dgm:prSet>
      <dgm:spPr/>
    </dgm:pt>
    <dgm:pt modelId="{45F29E67-C66C-405A-A2EC-8963ACFEABBA}" type="pres">
      <dgm:prSet presAssocID="{C2EF399B-27E3-407B-BF16-546B9F498070}" presName="horzThree" presStyleCnt="0"/>
      <dgm:spPr/>
    </dgm:pt>
    <dgm:pt modelId="{80A6E1C5-4563-4D23-A7B8-448B0DB76EF5}" type="pres">
      <dgm:prSet presAssocID="{8F7FE226-C94C-458E-9E1C-BE42070CEFA0}" presName="sibSpaceThree" presStyleCnt="0"/>
      <dgm:spPr/>
    </dgm:pt>
    <dgm:pt modelId="{FC8BF44A-EBA0-4FD2-ADF3-F459C8979E7B}" type="pres">
      <dgm:prSet presAssocID="{B22D7BE8-7A19-4B99-8A8E-38E0BEFC3052}" presName="vertThree" presStyleCnt="0"/>
      <dgm:spPr/>
    </dgm:pt>
    <dgm:pt modelId="{A9FBF0F6-82F8-42E9-B209-727EBFA2783A}" type="pres">
      <dgm:prSet presAssocID="{B22D7BE8-7A19-4B99-8A8E-38E0BEFC3052}" presName="txThree" presStyleLbl="node3" presStyleIdx="2" presStyleCnt="9">
        <dgm:presLayoutVars>
          <dgm:chPref val="3"/>
        </dgm:presLayoutVars>
      </dgm:prSet>
      <dgm:spPr/>
    </dgm:pt>
    <dgm:pt modelId="{BB49AE5F-BD76-4F62-B1A4-93CE080C95DA}" type="pres">
      <dgm:prSet presAssocID="{B22D7BE8-7A19-4B99-8A8E-38E0BEFC3052}" presName="horzThree" presStyleCnt="0"/>
      <dgm:spPr/>
    </dgm:pt>
    <dgm:pt modelId="{27FDAAEF-E8E4-4717-A728-AC5F556E851E}" type="pres">
      <dgm:prSet presAssocID="{8F95741B-38C6-47C8-B1DF-C3690ADC4C64}" presName="sibSpaceTwo" presStyleCnt="0"/>
      <dgm:spPr/>
    </dgm:pt>
    <dgm:pt modelId="{B55F05EF-256C-465F-A322-3FD36D1214CB}" type="pres">
      <dgm:prSet presAssocID="{BA12206E-F8AD-4819-BE6F-2B280256C6BB}" presName="vertTwo" presStyleCnt="0"/>
      <dgm:spPr/>
    </dgm:pt>
    <dgm:pt modelId="{E26D8640-3947-40A4-B4D0-A34BB9FF6E34}" type="pres">
      <dgm:prSet presAssocID="{BA12206E-F8AD-4819-BE6F-2B280256C6BB}" presName="txTwo" presStyleLbl="node2" presStyleIdx="1" presStyleCnt="3">
        <dgm:presLayoutVars>
          <dgm:chPref val="3"/>
        </dgm:presLayoutVars>
      </dgm:prSet>
      <dgm:spPr/>
    </dgm:pt>
    <dgm:pt modelId="{23A398B0-0610-4BAC-9BEF-B588955D8B44}" type="pres">
      <dgm:prSet presAssocID="{BA12206E-F8AD-4819-BE6F-2B280256C6BB}" presName="parTransTwo" presStyleCnt="0"/>
      <dgm:spPr/>
    </dgm:pt>
    <dgm:pt modelId="{793B8DA2-5DE6-4C0C-B6D9-466AF88B22FE}" type="pres">
      <dgm:prSet presAssocID="{BA12206E-F8AD-4819-BE6F-2B280256C6BB}" presName="horzTwo" presStyleCnt="0"/>
      <dgm:spPr/>
    </dgm:pt>
    <dgm:pt modelId="{4A788817-BEDE-4CD4-A3AA-0CB3A2DCCAAD}" type="pres">
      <dgm:prSet presAssocID="{4155954A-C51D-43AC-AA4A-162A0DB488BA}" presName="vertThree" presStyleCnt="0"/>
      <dgm:spPr/>
    </dgm:pt>
    <dgm:pt modelId="{4112CAA0-03EE-48CD-9B4C-52C6A8942003}" type="pres">
      <dgm:prSet presAssocID="{4155954A-C51D-43AC-AA4A-162A0DB488BA}" presName="txThree" presStyleLbl="node3" presStyleIdx="3" presStyleCnt="9">
        <dgm:presLayoutVars>
          <dgm:chPref val="3"/>
        </dgm:presLayoutVars>
      </dgm:prSet>
      <dgm:spPr/>
    </dgm:pt>
    <dgm:pt modelId="{3337D193-CFF3-48D6-804B-6EC912BEB6D2}" type="pres">
      <dgm:prSet presAssocID="{4155954A-C51D-43AC-AA4A-162A0DB488BA}" presName="horzThree" presStyleCnt="0"/>
      <dgm:spPr/>
    </dgm:pt>
    <dgm:pt modelId="{53CF29C5-DC37-4477-911B-7ED170033D5B}" type="pres">
      <dgm:prSet presAssocID="{04E03633-FC22-4195-B8A2-C2D2CD292AC1}" presName="sibSpaceThree" presStyleCnt="0"/>
      <dgm:spPr/>
    </dgm:pt>
    <dgm:pt modelId="{F1411D16-6003-4D4D-96C4-511A0F923508}" type="pres">
      <dgm:prSet presAssocID="{A2519A5C-6C2D-4E0A-8023-E32FB341EC0D}" presName="vertThree" presStyleCnt="0"/>
      <dgm:spPr/>
    </dgm:pt>
    <dgm:pt modelId="{7602374A-7B00-4D41-8750-2D3E0C73B02D}" type="pres">
      <dgm:prSet presAssocID="{A2519A5C-6C2D-4E0A-8023-E32FB341EC0D}" presName="txThree" presStyleLbl="node3" presStyleIdx="4" presStyleCnt="9">
        <dgm:presLayoutVars>
          <dgm:chPref val="3"/>
        </dgm:presLayoutVars>
      </dgm:prSet>
      <dgm:spPr/>
    </dgm:pt>
    <dgm:pt modelId="{35166D3D-A55B-4E47-8EA4-09F5FA1CC56E}" type="pres">
      <dgm:prSet presAssocID="{A2519A5C-6C2D-4E0A-8023-E32FB341EC0D}" presName="horzThree" presStyleCnt="0"/>
      <dgm:spPr/>
    </dgm:pt>
    <dgm:pt modelId="{8E0B498D-47C6-4DE6-BA8A-E625884E3616}" type="pres">
      <dgm:prSet presAssocID="{6C470A4E-D8FE-4A77-A3C5-C1C95ADE78FB}" presName="sibSpaceThree" presStyleCnt="0"/>
      <dgm:spPr/>
    </dgm:pt>
    <dgm:pt modelId="{DAA2DC34-BF7F-435D-B707-E03659130DCA}" type="pres">
      <dgm:prSet presAssocID="{B06C983C-93CA-4331-A9A8-8EDD2B563E18}" presName="vertThree" presStyleCnt="0"/>
      <dgm:spPr/>
    </dgm:pt>
    <dgm:pt modelId="{84384BE6-13AE-4C8B-AB87-5A46845C5A3F}" type="pres">
      <dgm:prSet presAssocID="{B06C983C-93CA-4331-A9A8-8EDD2B563E18}" presName="txThree" presStyleLbl="node3" presStyleIdx="5" presStyleCnt="9">
        <dgm:presLayoutVars>
          <dgm:chPref val="3"/>
        </dgm:presLayoutVars>
      </dgm:prSet>
      <dgm:spPr/>
    </dgm:pt>
    <dgm:pt modelId="{C1C96B4C-F7B1-48E3-BA3E-85E785A88897}" type="pres">
      <dgm:prSet presAssocID="{B06C983C-93CA-4331-A9A8-8EDD2B563E18}" presName="horzThree" presStyleCnt="0"/>
      <dgm:spPr/>
    </dgm:pt>
    <dgm:pt modelId="{7960DE0B-C4D3-4F64-8A7C-4C9B8B559D77}" type="pres">
      <dgm:prSet presAssocID="{17F2E8E6-0A62-4A8F-B34D-8F9AF25CB717}" presName="sibSpaceThree" presStyleCnt="0"/>
      <dgm:spPr/>
    </dgm:pt>
    <dgm:pt modelId="{0A8A2257-1EF3-4552-87AA-01C08256D1CC}" type="pres">
      <dgm:prSet presAssocID="{0AB4C169-0049-41C9-86AB-8CB9F4E0BF20}" presName="vertThree" presStyleCnt="0"/>
      <dgm:spPr/>
    </dgm:pt>
    <dgm:pt modelId="{4E2FE9F7-07CD-46A8-AE2A-DF9277501002}" type="pres">
      <dgm:prSet presAssocID="{0AB4C169-0049-41C9-86AB-8CB9F4E0BF20}" presName="txThree" presStyleLbl="node3" presStyleIdx="6" presStyleCnt="9">
        <dgm:presLayoutVars>
          <dgm:chPref val="3"/>
        </dgm:presLayoutVars>
      </dgm:prSet>
      <dgm:spPr/>
    </dgm:pt>
    <dgm:pt modelId="{D5FF2DE8-87BB-4234-B990-E86119F9EB01}" type="pres">
      <dgm:prSet presAssocID="{0AB4C169-0049-41C9-86AB-8CB9F4E0BF20}" presName="horzThree" presStyleCnt="0"/>
      <dgm:spPr/>
    </dgm:pt>
    <dgm:pt modelId="{3B97F078-EF1D-4231-AFE6-58B90E0E664D}" type="pres">
      <dgm:prSet presAssocID="{E190F353-7796-4115-A0B3-DBDAAE85139F}" presName="sibSpaceThree" presStyleCnt="0"/>
      <dgm:spPr/>
    </dgm:pt>
    <dgm:pt modelId="{BC1CAC48-235E-42F0-9EED-DFB822F656A2}" type="pres">
      <dgm:prSet presAssocID="{DEC7AACD-D261-4E70-AAA3-65B2D7B5D98F}" presName="vertThree" presStyleCnt="0"/>
      <dgm:spPr/>
    </dgm:pt>
    <dgm:pt modelId="{0CA66F8B-94C4-4746-8803-7CF4CFC7FB53}" type="pres">
      <dgm:prSet presAssocID="{DEC7AACD-D261-4E70-AAA3-65B2D7B5D98F}" presName="txThree" presStyleLbl="node3" presStyleIdx="7" presStyleCnt="9">
        <dgm:presLayoutVars>
          <dgm:chPref val="3"/>
        </dgm:presLayoutVars>
      </dgm:prSet>
      <dgm:spPr/>
    </dgm:pt>
    <dgm:pt modelId="{25046466-4156-4910-8538-6903AEA6C724}" type="pres">
      <dgm:prSet presAssocID="{DEC7AACD-D261-4E70-AAA3-65B2D7B5D98F}" presName="horzThree" presStyleCnt="0"/>
      <dgm:spPr/>
    </dgm:pt>
    <dgm:pt modelId="{E67D4B47-4C81-4AEC-967F-054F05532E60}" type="pres">
      <dgm:prSet presAssocID="{7EBD6700-B930-45EB-A288-6DE637FBAFDD}" presName="sibSpaceTwo" presStyleCnt="0"/>
      <dgm:spPr/>
    </dgm:pt>
    <dgm:pt modelId="{9D34933E-BF2B-4CB9-AC27-D11B84624039}" type="pres">
      <dgm:prSet presAssocID="{7CCC27CD-95E0-4850-B6D2-F3CB1B5B97FB}" presName="vertTwo" presStyleCnt="0"/>
      <dgm:spPr/>
    </dgm:pt>
    <dgm:pt modelId="{E36CFC24-BC3B-44DE-8FD9-B4F34F97B10C}" type="pres">
      <dgm:prSet presAssocID="{7CCC27CD-95E0-4850-B6D2-F3CB1B5B97FB}" presName="txTwo" presStyleLbl="node2" presStyleIdx="2" presStyleCnt="3">
        <dgm:presLayoutVars>
          <dgm:chPref val="3"/>
        </dgm:presLayoutVars>
      </dgm:prSet>
      <dgm:spPr/>
    </dgm:pt>
    <dgm:pt modelId="{21F55D22-8073-429B-B155-FF3FE7C8989C}" type="pres">
      <dgm:prSet presAssocID="{7CCC27CD-95E0-4850-B6D2-F3CB1B5B97FB}" presName="parTransTwo" presStyleCnt="0"/>
      <dgm:spPr/>
    </dgm:pt>
    <dgm:pt modelId="{C87EFADB-D5AD-4F19-9E7C-861CE257CA17}" type="pres">
      <dgm:prSet presAssocID="{7CCC27CD-95E0-4850-B6D2-F3CB1B5B97FB}" presName="horzTwo" presStyleCnt="0"/>
      <dgm:spPr/>
    </dgm:pt>
    <dgm:pt modelId="{B93AF1B3-90D0-4FE4-8D39-7124787B3185}" type="pres">
      <dgm:prSet presAssocID="{85EAFD70-A8EF-4708-AE05-144334F909CA}" presName="vertThree" presStyleCnt="0"/>
      <dgm:spPr/>
    </dgm:pt>
    <dgm:pt modelId="{F1850113-9300-46F6-B81F-AFD0C714668F}" type="pres">
      <dgm:prSet presAssocID="{85EAFD70-A8EF-4708-AE05-144334F909CA}" presName="txThree" presStyleLbl="node3" presStyleIdx="8" presStyleCnt="9">
        <dgm:presLayoutVars>
          <dgm:chPref val="3"/>
        </dgm:presLayoutVars>
      </dgm:prSet>
      <dgm:spPr/>
    </dgm:pt>
    <dgm:pt modelId="{A0D03FD0-1A21-4791-8408-DEDC4387678B}" type="pres">
      <dgm:prSet presAssocID="{85EAFD70-A8EF-4708-AE05-144334F909CA}" presName="horzThree" presStyleCnt="0"/>
      <dgm:spPr/>
    </dgm:pt>
  </dgm:ptLst>
  <dgm:cxnLst>
    <dgm:cxn modelId="{00EF9500-ADB0-42C8-9E4B-B9FA5E94FF75}" srcId="{7CCC27CD-95E0-4850-B6D2-F3CB1B5B97FB}" destId="{85EAFD70-A8EF-4708-AE05-144334F909CA}" srcOrd="0" destOrd="0" parTransId="{FCE9C26B-C69D-4126-9288-C1CB50939802}" sibTransId="{FE7EE2E5-5ACF-43AA-AC7E-9675086EAD3F}"/>
    <dgm:cxn modelId="{5D35180C-8E44-4725-A481-4227664DF600}" srcId="{82001B33-EB2E-424E-A7E4-375FC109D625}" destId="{C2EF399B-27E3-407B-BF16-546B9F498070}" srcOrd="1" destOrd="0" parTransId="{13A08B59-FD42-4076-9AFA-A4B11C2F98FD}" sibTransId="{8F7FE226-C94C-458E-9E1C-BE42070CEFA0}"/>
    <dgm:cxn modelId="{97956E16-089C-467D-A6C4-BC79EAC7C6DE}" srcId="{88A75AEB-C8DE-4AC9-94A2-B75D0BA7FA59}" destId="{7CCC27CD-95E0-4850-B6D2-F3CB1B5B97FB}" srcOrd="2" destOrd="0" parTransId="{30557742-FC90-4858-9FE9-BE743CE4D370}" sibTransId="{26937CE3-69B7-42C4-8F1E-7B40645B3737}"/>
    <dgm:cxn modelId="{39006A1B-4C83-4FF6-9D8E-8B9E45CC3A38}" srcId="{88A75AEB-C8DE-4AC9-94A2-B75D0BA7FA59}" destId="{BA12206E-F8AD-4819-BE6F-2B280256C6BB}" srcOrd="1" destOrd="0" parTransId="{2061F065-3D4F-4473-A3EC-8E6CB4F8709F}" sibTransId="{7EBD6700-B930-45EB-A288-6DE637FBAFDD}"/>
    <dgm:cxn modelId="{1BA05024-08C3-4E75-854F-A2E6C669EE77}" type="presOf" srcId="{A2519A5C-6C2D-4E0A-8023-E32FB341EC0D}" destId="{7602374A-7B00-4D41-8750-2D3E0C73B02D}" srcOrd="0" destOrd="0" presId="urn:microsoft.com/office/officeart/2005/8/layout/hierarchy4"/>
    <dgm:cxn modelId="{947BF82C-6527-48B5-BD65-24C952BE60B6}" srcId="{BA12206E-F8AD-4819-BE6F-2B280256C6BB}" destId="{0AB4C169-0049-41C9-86AB-8CB9F4E0BF20}" srcOrd="3" destOrd="0" parTransId="{F7615A96-4CE2-43B8-826C-52C0B0D9ABF8}" sibTransId="{E190F353-7796-4115-A0B3-DBDAAE85139F}"/>
    <dgm:cxn modelId="{148EA831-9536-4FF0-AA7F-125CD063B554}" type="presOf" srcId="{82001B33-EB2E-424E-A7E4-375FC109D625}" destId="{D2FC417C-E59A-4DA2-A56B-5403FFE6882C}" srcOrd="0" destOrd="0" presId="urn:microsoft.com/office/officeart/2005/8/layout/hierarchy4"/>
    <dgm:cxn modelId="{F8A8F761-BC17-4DCB-B6E4-D1EB5C1E6F93}" type="presOf" srcId="{0AB4C169-0049-41C9-86AB-8CB9F4E0BF20}" destId="{4E2FE9F7-07CD-46A8-AE2A-DF9277501002}" srcOrd="0" destOrd="0" presId="urn:microsoft.com/office/officeart/2005/8/layout/hierarchy4"/>
    <dgm:cxn modelId="{729F3F4A-01A7-448D-908F-4E21FCB28D64}" srcId="{88A75AEB-C8DE-4AC9-94A2-B75D0BA7FA59}" destId="{82001B33-EB2E-424E-A7E4-375FC109D625}" srcOrd="0" destOrd="0" parTransId="{708B7D04-06BC-4C76-A1CF-5BDCB094D62E}" sibTransId="{8F95741B-38C6-47C8-B1DF-C3690ADC4C64}"/>
    <dgm:cxn modelId="{41AF0776-218C-4D9C-A4E4-1ADB3824956F}" srcId="{BA12206E-F8AD-4819-BE6F-2B280256C6BB}" destId="{A2519A5C-6C2D-4E0A-8023-E32FB341EC0D}" srcOrd="1" destOrd="0" parTransId="{351F7866-C4E6-4CFD-A324-3766084C8CBE}" sibTransId="{6C470A4E-D8FE-4A77-A3C5-C1C95ADE78FB}"/>
    <dgm:cxn modelId="{B64B6B77-7F69-4B64-95C1-E25D7103B767}" type="presOf" srcId="{7CCC27CD-95E0-4850-B6D2-F3CB1B5B97FB}" destId="{E36CFC24-BC3B-44DE-8FD9-B4F34F97B10C}" srcOrd="0" destOrd="0" presId="urn:microsoft.com/office/officeart/2005/8/layout/hierarchy4"/>
    <dgm:cxn modelId="{FD5FAA78-71F9-48CB-AA8E-CE04CEC895BD}" type="presOf" srcId="{A0136645-EFE6-4669-8AA7-5F2E26A40BA4}" destId="{F9A10CD2-59E7-48D4-A9B6-B2E7862F7967}" srcOrd="0" destOrd="0" presId="urn:microsoft.com/office/officeart/2005/8/layout/hierarchy4"/>
    <dgm:cxn modelId="{A712B859-EC73-4898-A254-78699F6C0453}" srcId="{FA50B688-88F8-4F20-A622-E39878BA8A10}" destId="{88A75AEB-C8DE-4AC9-94A2-B75D0BA7FA59}" srcOrd="1" destOrd="0" parTransId="{896A08E0-F785-435B-BB67-1C46016F6A70}" sibTransId="{9B84BCA6-53A7-47BB-A1E8-04CB6E2DA30A}"/>
    <dgm:cxn modelId="{02A71A81-330E-47ED-828D-6B7D6DD05021}" srcId="{82001B33-EB2E-424E-A7E4-375FC109D625}" destId="{BC95D576-71A7-4503-81EF-8323AD6CB64C}" srcOrd="0" destOrd="0" parTransId="{61CB8D17-9AE6-4F3D-8C23-18043BC13D63}" sibTransId="{E2A10118-ED3B-4EDA-872F-2247DEED9277}"/>
    <dgm:cxn modelId="{C98F2399-33A6-40E2-83A7-642F06076A6A}" type="presOf" srcId="{BC95D576-71A7-4503-81EF-8323AD6CB64C}" destId="{8DF2CCEE-7D79-492A-A581-89D4E0DC3757}" srcOrd="0" destOrd="0" presId="urn:microsoft.com/office/officeart/2005/8/layout/hierarchy4"/>
    <dgm:cxn modelId="{A049499A-E401-4A62-B4FB-9A8B34EAE9A8}" type="presOf" srcId="{BA12206E-F8AD-4819-BE6F-2B280256C6BB}" destId="{E26D8640-3947-40A4-B4D0-A34BB9FF6E34}" srcOrd="0" destOrd="0" presId="urn:microsoft.com/office/officeart/2005/8/layout/hierarchy4"/>
    <dgm:cxn modelId="{362DA29A-42D8-490D-A651-164CECE32947}" type="presOf" srcId="{DEC7AACD-D261-4E70-AAA3-65B2D7B5D98F}" destId="{0CA66F8B-94C4-4746-8803-7CF4CFC7FB53}" srcOrd="0" destOrd="0" presId="urn:microsoft.com/office/officeart/2005/8/layout/hierarchy4"/>
    <dgm:cxn modelId="{A35FDAA2-85DF-40B9-8EE3-33917ACA21F4}" type="presOf" srcId="{FA50B688-88F8-4F20-A622-E39878BA8A10}" destId="{788FC6C6-E9C0-46E8-826E-C85AE5827E4E}" srcOrd="0" destOrd="0" presId="urn:microsoft.com/office/officeart/2005/8/layout/hierarchy4"/>
    <dgm:cxn modelId="{D3E567B5-75C3-4F7E-A307-335A1630AC58}" srcId="{BA12206E-F8AD-4819-BE6F-2B280256C6BB}" destId="{DEC7AACD-D261-4E70-AAA3-65B2D7B5D98F}" srcOrd="4" destOrd="0" parTransId="{40C00A3D-CD53-4433-8EAB-BF48C937FF0E}" sibTransId="{A0A73F09-A5CB-41B6-91F2-5C9B4BBD05E7}"/>
    <dgm:cxn modelId="{00C834BA-E88D-4006-82AF-71FFEA49E5BF}" srcId="{BA12206E-F8AD-4819-BE6F-2B280256C6BB}" destId="{4155954A-C51D-43AC-AA4A-162A0DB488BA}" srcOrd="0" destOrd="0" parTransId="{F84DD815-E53E-49CB-8410-03A4F4AE87CC}" sibTransId="{04E03633-FC22-4195-B8A2-C2D2CD292AC1}"/>
    <dgm:cxn modelId="{53AA37BD-C474-4021-93EC-ABDD62F1824A}" type="presOf" srcId="{85EAFD70-A8EF-4708-AE05-144334F909CA}" destId="{F1850113-9300-46F6-B81F-AFD0C714668F}" srcOrd="0" destOrd="0" presId="urn:microsoft.com/office/officeart/2005/8/layout/hierarchy4"/>
    <dgm:cxn modelId="{46C8F6C9-F787-4354-B02A-9638CEB4D6E5}" srcId="{82001B33-EB2E-424E-A7E4-375FC109D625}" destId="{B22D7BE8-7A19-4B99-8A8E-38E0BEFC3052}" srcOrd="2" destOrd="0" parTransId="{3D53B143-2089-4432-88F1-C7CE939E63ED}" sibTransId="{03984899-1826-45BD-B3BF-099A046BE607}"/>
    <dgm:cxn modelId="{0FD247CA-3F3B-487E-A0C7-8E3D09948F55}" type="presOf" srcId="{C2EF399B-27E3-407B-BF16-546B9F498070}" destId="{CDD3622F-BE7B-4096-B44F-14142479F572}" srcOrd="0" destOrd="0" presId="urn:microsoft.com/office/officeart/2005/8/layout/hierarchy4"/>
    <dgm:cxn modelId="{571456CE-C112-448F-9ADD-5D1949F030CE}" type="presOf" srcId="{4155954A-C51D-43AC-AA4A-162A0DB488BA}" destId="{4112CAA0-03EE-48CD-9B4C-52C6A8942003}" srcOrd="0" destOrd="0" presId="urn:microsoft.com/office/officeart/2005/8/layout/hierarchy4"/>
    <dgm:cxn modelId="{DF7EFDD2-11E9-41EF-9978-0DAECA8101CD}" type="presOf" srcId="{88A75AEB-C8DE-4AC9-94A2-B75D0BA7FA59}" destId="{65D069C6-9A81-4D4B-BAAD-778FDF8F5B8A}" srcOrd="0" destOrd="0" presId="urn:microsoft.com/office/officeart/2005/8/layout/hierarchy4"/>
    <dgm:cxn modelId="{39DB93D9-173A-463B-B194-E31A7BAFBE46}" type="presOf" srcId="{B06C983C-93CA-4331-A9A8-8EDD2B563E18}" destId="{84384BE6-13AE-4C8B-AB87-5A46845C5A3F}" srcOrd="0" destOrd="0" presId="urn:microsoft.com/office/officeart/2005/8/layout/hierarchy4"/>
    <dgm:cxn modelId="{778123DE-0FE3-4313-8253-AFD0793CEDD9}" type="presOf" srcId="{B22D7BE8-7A19-4B99-8A8E-38E0BEFC3052}" destId="{A9FBF0F6-82F8-42E9-B209-727EBFA2783A}" srcOrd="0" destOrd="0" presId="urn:microsoft.com/office/officeart/2005/8/layout/hierarchy4"/>
    <dgm:cxn modelId="{F08CC6ED-CEAD-499F-BC2D-70B951297C84}" srcId="{FA50B688-88F8-4F20-A622-E39878BA8A10}" destId="{A0136645-EFE6-4669-8AA7-5F2E26A40BA4}" srcOrd="0" destOrd="0" parTransId="{D8AE4E1B-BE6F-419A-9BA1-8D93293CD4D4}" sibTransId="{4EA9FA2C-4F7C-4807-AC92-90CBA80349FD}"/>
    <dgm:cxn modelId="{D861DCFB-D483-4C2E-9396-CB629EDD9AEA}" srcId="{BA12206E-F8AD-4819-BE6F-2B280256C6BB}" destId="{B06C983C-93CA-4331-A9A8-8EDD2B563E18}" srcOrd="2" destOrd="0" parTransId="{B4054EBD-0597-4094-BC7A-3792DB461899}" sibTransId="{17F2E8E6-0A62-4A8F-B34D-8F9AF25CB717}"/>
    <dgm:cxn modelId="{7B6B5B1F-3723-4167-92CB-672125F3CC31}" type="presParOf" srcId="{788FC6C6-E9C0-46E8-826E-C85AE5827E4E}" destId="{906AE894-9287-434C-85AB-098168A6B5A2}" srcOrd="0" destOrd="0" presId="urn:microsoft.com/office/officeart/2005/8/layout/hierarchy4"/>
    <dgm:cxn modelId="{6187AF6F-F376-435D-9647-EA4272EEBB86}" type="presParOf" srcId="{906AE894-9287-434C-85AB-098168A6B5A2}" destId="{F9A10CD2-59E7-48D4-A9B6-B2E7862F7967}" srcOrd="0" destOrd="0" presId="urn:microsoft.com/office/officeart/2005/8/layout/hierarchy4"/>
    <dgm:cxn modelId="{2CBB67EF-C43E-4570-8A4C-425F462287FE}" type="presParOf" srcId="{906AE894-9287-434C-85AB-098168A6B5A2}" destId="{6C9C2A6E-F52F-4859-AB6B-F63AAA853461}" srcOrd="1" destOrd="0" presId="urn:microsoft.com/office/officeart/2005/8/layout/hierarchy4"/>
    <dgm:cxn modelId="{B6EAC70F-110B-4CD0-BD1A-BF7EE5A7C79F}" type="presParOf" srcId="{788FC6C6-E9C0-46E8-826E-C85AE5827E4E}" destId="{BE0FDDA4-E291-4644-90FC-39C9ED4335ED}" srcOrd="1" destOrd="0" presId="urn:microsoft.com/office/officeart/2005/8/layout/hierarchy4"/>
    <dgm:cxn modelId="{D6CA6F83-FC5A-4008-BC56-C6DCB3B0FD78}" type="presParOf" srcId="{788FC6C6-E9C0-46E8-826E-C85AE5827E4E}" destId="{F4FEDD60-4102-42AD-9415-C64820F72B5A}" srcOrd="2" destOrd="0" presId="urn:microsoft.com/office/officeart/2005/8/layout/hierarchy4"/>
    <dgm:cxn modelId="{B75D6FC4-CF88-4A1F-AF3D-CD611BCA0362}" type="presParOf" srcId="{F4FEDD60-4102-42AD-9415-C64820F72B5A}" destId="{65D069C6-9A81-4D4B-BAAD-778FDF8F5B8A}" srcOrd="0" destOrd="0" presId="urn:microsoft.com/office/officeart/2005/8/layout/hierarchy4"/>
    <dgm:cxn modelId="{E0345EBB-AFB3-419B-8BCD-FCB830146E31}" type="presParOf" srcId="{F4FEDD60-4102-42AD-9415-C64820F72B5A}" destId="{1C71E4EA-D1EC-447C-9E6C-638BEAED3519}" srcOrd="1" destOrd="0" presId="urn:microsoft.com/office/officeart/2005/8/layout/hierarchy4"/>
    <dgm:cxn modelId="{077522C6-3224-4F19-AA1E-F440611C3B3E}" type="presParOf" srcId="{F4FEDD60-4102-42AD-9415-C64820F72B5A}" destId="{9C09764C-A256-47AF-878E-1D6D43021658}" srcOrd="2" destOrd="0" presId="urn:microsoft.com/office/officeart/2005/8/layout/hierarchy4"/>
    <dgm:cxn modelId="{6A1152D5-E944-4DFC-8648-65A80D23FD21}" type="presParOf" srcId="{9C09764C-A256-47AF-878E-1D6D43021658}" destId="{977359E6-B51E-426C-B42B-7F27BFC39A19}" srcOrd="0" destOrd="0" presId="urn:microsoft.com/office/officeart/2005/8/layout/hierarchy4"/>
    <dgm:cxn modelId="{3EAF14C5-DA00-48E4-AF9E-CECE4215C375}" type="presParOf" srcId="{977359E6-B51E-426C-B42B-7F27BFC39A19}" destId="{D2FC417C-E59A-4DA2-A56B-5403FFE6882C}" srcOrd="0" destOrd="0" presId="urn:microsoft.com/office/officeart/2005/8/layout/hierarchy4"/>
    <dgm:cxn modelId="{E85DB962-3283-4BCF-BA06-1D6D2F54B5AA}" type="presParOf" srcId="{977359E6-B51E-426C-B42B-7F27BFC39A19}" destId="{EFD0B32B-A91B-4157-9381-7AB191A3918C}" srcOrd="1" destOrd="0" presId="urn:microsoft.com/office/officeart/2005/8/layout/hierarchy4"/>
    <dgm:cxn modelId="{0583B711-1688-40DE-AFCA-229309299C65}" type="presParOf" srcId="{977359E6-B51E-426C-B42B-7F27BFC39A19}" destId="{324B768A-1A69-4850-A3F8-F6590DD89A71}" srcOrd="2" destOrd="0" presId="urn:microsoft.com/office/officeart/2005/8/layout/hierarchy4"/>
    <dgm:cxn modelId="{68EC4C62-8E90-4AB4-BF65-2A2DA5C2E55C}" type="presParOf" srcId="{324B768A-1A69-4850-A3F8-F6590DD89A71}" destId="{007478FE-B918-411A-8F68-51BCADEC436F}" srcOrd="0" destOrd="0" presId="urn:microsoft.com/office/officeart/2005/8/layout/hierarchy4"/>
    <dgm:cxn modelId="{F917C402-8850-4D53-B54D-36EEFD46804B}" type="presParOf" srcId="{007478FE-B918-411A-8F68-51BCADEC436F}" destId="{8DF2CCEE-7D79-492A-A581-89D4E0DC3757}" srcOrd="0" destOrd="0" presId="urn:microsoft.com/office/officeart/2005/8/layout/hierarchy4"/>
    <dgm:cxn modelId="{56D64BB4-9311-475B-B54D-F1126CAEDC76}" type="presParOf" srcId="{007478FE-B918-411A-8F68-51BCADEC436F}" destId="{CCB5B804-4A77-4532-A05C-4B26BDE43725}" srcOrd="1" destOrd="0" presId="urn:microsoft.com/office/officeart/2005/8/layout/hierarchy4"/>
    <dgm:cxn modelId="{AE477F2F-AB11-41DB-B7A2-1FAC4122CF18}" type="presParOf" srcId="{324B768A-1A69-4850-A3F8-F6590DD89A71}" destId="{AA64B462-1D7E-4D97-B1E8-9B658BC72D49}" srcOrd="1" destOrd="0" presId="urn:microsoft.com/office/officeart/2005/8/layout/hierarchy4"/>
    <dgm:cxn modelId="{CB8D4B03-AA12-4113-B422-BDA1924524AC}" type="presParOf" srcId="{324B768A-1A69-4850-A3F8-F6590DD89A71}" destId="{5774428E-4FA2-4866-B841-8E376002AA06}" srcOrd="2" destOrd="0" presId="urn:microsoft.com/office/officeart/2005/8/layout/hierarchy4"/>
    <dgm:cxn modelId="{A436911F-9F38-451D-9064-0F138FB0F64E}" type="presParOf" srcId="{5774428E-4FA2-4866-B841-8E376002AA06}" destId="{CDD3622F-BE7B-4096-B44F-14142479F572}" srcOrd="0" destOrd="0" presId="urn:microsoft.com/office/officeart/2005/8/layout/hierarchy4"/>
    <dgm:cxn modelId="{224A8958-082F-4D75-9097-5185FEC46E62}" type="presParOf" srcId="{5774428E-4FA2-4866-B841-8E376002AA06}" destId="{45F29E67-C66C-405A-A2EC-8963ACFEABBA}" srcOrd="1" destOrd="0" presId="urn:microsoft.com/office/officeart/2005/8/layout/hierarchy4"/>
    <dgm:cxn modelId="{4E41B6D4-89D9-4BA1-995C-37262C13D582}" type="presParOf" srcId="{324B768A-1A69-4850-A3F8-F6590DD89A71}" destId="{80A6E1C5-4563-4D23-A7B8-448B0DB76EF5}" srcOrd="3" destOrd="0" presId="urn:microsoft.com/office/officeart/2005/8/layout/hierarchy4"/>
    <dgm:cxn modelId="{42FD5652-E8CC-4398-901D-73435294B856}" type="presParOf" srcId="{324B768A-1A69-4850-A3F8-F6590DD89A71}" destId="{FC8BF44A-EBA0-4FD2-ADF3-F459C8979E7B}" srcOrd="4" destOrd="0" presId="urn:microsoft.com/office/officeart/2005/8/layout/hierarchy4"/>
    <dgm:cxn modelId="{EFCF1022-A22E-4BF1-B7F5-F4A5EA629462}" type="presParOf" srcId="{FC8BF44A-EBA0-4FD2-ADF3-F459C8979E7B}" destId="{A9FBF0F6-82F8-42E9-B209-727EBFA2783A}" srcOrd="0" destOrd="0" presId="urn:microsoft.com/office/officeart/2005/8/layout/hierarchy4"/>
    <dgm:cxn modelId="{B2DCC087-F1B2-4438-860A-9630906650E8}" type="presParOf" srcId="{FC8BF44A-EBA0-4FD2-ADF3-F459C8979E7B}" destId="{BB49AE5F-BD76-4F62-B1A4-93CE080C95DA}" srcOrd="1" destOrd="0" presId="urn:microsoft.com/office/officeart/2005/8/layout/hierarchy4"/>
    <dgm:cxn modelId="{009DB04C-B0FB-427C-8EBE-8FFB409ACA46}" type="presParOf" srcId="{9C09764C-A256-47AF-878E-1D6D43021658}" destId="{27FDAAEF-E8E4-4717-A728-AC5F556E851E}" srcOrd="1" destOrd="0" presId="urn:microsoft.com/office/officeart/2005/8/layout/hierarchy4"/>
    <dgm:cxn modelId="{621B09D1-1C95-441D-A952-F6F62F7C8712}" type="presParOf" srcId="{9C09764C-A256-47AF-878E-1D6D43021658}" destId="{B55F05EF-256C-465F-A322-3FD36D1214CB}" srcOrd="2" destOrd="0" presId="urn:microsoft.com/office/officeart/2005/8/layout/hierarchy4"/>
    <dgm:cxn modelId="{8248B761-E35A-4ECC-9EC7-82CB135A3F59}" type="presParOf" srcId="{B55F05EF-256C-465F-A322-3FD36D1214CB}" destId="{E26D8640-3947-40A4-B4D0-A34BB9FF6E34}" srcOrd="0" destOrd="0" presId="urn:microsoft.com/office/officeart/2005/8/layout/hierarchy4"/>
    <dgm:cxn modelId="{A399A2DC-8245-49CD-BBD2-F2B4BBC60BB1}" type="presParOf" srcId="{B55F05EF-256C-465F-A322-3FD36D1214CB}" destId="{23A398B0-0610-4BAC-9BEF-B588955D8B44}" srcOrd="1" destOrd="0" presId="urn:microsoft.com/office/officeart/2005/8/layout/hierarchy4"/>
    <dgm:cxn modelId="{31203A36-5770-4A2A-BFD6-5B784119D57E}" type="presParOf" srcId="{B55F05EF-256C-465F-A322-3FD36D1214CB}" destId="{793B8DA2-5DE6-4C0C-B6D9-466AF88B22FE}" srcOrd="2" destOrd="0" presId="urn:microsoft.com/office/officeart/2005/8/layout/hierarchy4"/>
    <dgm:cxn modelId="{D18B147A-C091-427C-8B2B-A7962B21F5F7}" type="presParOf" srcId="{793B8DA2-5DE6-4C0C-B6D9-466AF88B22FE}" destId="{4A788817-BEDE-4CD4-A3AA-0CB3A2DCCAAD}" srcOrd="0" destOrd="0" presId="urn:microsoft.com/office/officeart/2005/8/layout/hierarchy4"/>
    <dgm:cxn modelId="{CDB35563-4313-42D2-9D61-A8A8B6488885}" type="presParOf" srcId="{4A788817-BEDE-4CD4-A3AA-0CB3A2DCCAAD}" destId="{4112CAA0-03EE-48CD-9B4C-52C6A8942003}" srcOrd="0" destOrd="0" presId="urn:microsoft.com/office/officeart/2005/8/layout/hierarchy4"/>
    <dgm:cxn modelId="{F234ECCF-4619-4105-88BF-3878E9B1C88F}" type="presParOf" srcId="{4A788817-BEDE-4CD4-A3AA-0CB3A2DCCAAD}" destId="{3337D193-CFF3-48D6-804B-6EC912BEB6D2}" srcOrd="1" destOrd="0" presId="urn:microsoft.com/office/officeart/2005/8/layout/hierarchy4"/>
    <dgm:cxn modelId="{BFD93A32-4A5C-4315-B102-787CE0EA4F3F}" type="presParOf" srcId="{793B8DA2-5DE6-4C0C-B6D9-466AF88B22FE}" destId="{53CF29C5-DC37-4477-911B-7ED170033D5B}" srcOrd="1" destOrd="0" presId="urn:microsoft.com/office/officeart/2005/8/layout/hierarchy4"/>
    <dgm:cxn modelId="{CB977C62-6342-467C-8F53-3F26B0190F7D}" type="presParOf" srcId="{793B8DA2-5DE6-4C0C-B6D9-466AF88B22FE}" destId="{F1411D16-6003-4D4D-96C4-511A0F923508}" srcOrd="2" destOrd="0" presId="urn:microsoft.com/office/officeart/2005/8/layout/hierarchy4"/>
    <dgm:cxn modelId="{D2D56987-77E8-4669-A311-5554C7445B5B}" type="presParOf" srcId="{F1411D16-6003-4D4D-96C4-511A0F923508}" destId="{7602374A-7B00-4D41-8750-2D3E0C73B02D}" srcOrd="0" destOrd="0" presId="urn:microsoft.com/office/officeart/2005/8/layout/hierarchy4"/>
    <dgm:cxn modelId="{1006B0A5-8001-401C-B4F3-CA94F86EE9FD}" type="presParOf" srcId="{F1411D16-6003-4D4D-96C4-511A0F923508}" destId="{35166D3D-A55B-4E47-8EA4-09F5FA1CC56E}" srcOrd="1" destOrd="0" presId="urn:microsoft.com/office/officeart/2005/8/layout/hierarchy4"/>
    <dgm:cxn modelId="{B20AB44D-5DD4-47A8-BFE1-12F62507BDAC}" type="presParOf" srcId="{793B8DA2-5DE6-4C0C-B6D9-466AF88B22FE}" destId="{8E0B498D-47C6-4DE6-BA8A-E625884E3616}" srcOrd="3" destOrd="0" presId="urn:microsoft.com/office/officeart/2005/8/layout/hierarchy4"/>
    <dgm:cxn modelId="{FB0AFBFA-A98E-452E-AB38-9573D6850704}" type="presParOf" srcId="{793B8DA2-5DE6-4C0C-B6D9-466AF88B22FE}" destId="{DAA2DC34-BF7F-435D-B707-E03659130DCA}" srcOrd="4" destOrd="0" presId="urn:microsoft.com/office/officeart/2005/8/layout/hierarchy4"/>
    <dgm:cxn modelId="{FF3BD010-33C7-484A-A1AA-8782D134486E}" type="presParOf" srcId="{DAA2DC34-BF7F-435D-B707-E03659130DCA}" destId="{84384BE6-13AE-4C8B-AB87-5A46845C5A3F}" srcOrd="0" destOrd="0" presId="urn:microsoft.com/office/officeart/2005/8/layout/hierarchy4"/>
    <dgm:cxn modelId="{FF557522-892F-48D7-ACAB-DB74C3C36D16}" type="presParOf" srcId="{DAA2DC34-BF7F-435D-B707-E03659130DCA}" destId="{C1C96B4C-F7B1-48E3-BA3E-85E785A88897}" srcOrd="1" destOrd="0" presId="urn:microsoft.com/office/officeart/2005/8/layout/hierarchy4"/>
    <dgm:cxn modelId="{7D738C71-4AE5-4E02-BB78-1647E53A3FFA}" type="presParOf" srcId="{793B8DA2-5DE6-4C0C-B6D9-466AF88B22FE}" destId="{7960DE0B-C4D3-4F64-8A7C-4C9B8B559D77}" srcOrd="5" destOrd="0" presId="urn:microsoft.com/office/officeart/2005/8/layout/hierarchy4"/>
    <dgm:cxn modelId="{F0929961-6A5D-418C-8E9E-F66BE0288BD8}" type="presParOf" srcId="{793B8DA2-5DE6-4C0C-B6D9-466AF88B22FE}" destId="{0A8A2257-1EF3-4552-87AA-01C08256D1CC}" srcOrd="6" destOrd="0" presId="urn:microsoft.com/office/officeart/2005/8/layout/hierarchy4"/>
    <dgm:cxn modelId="{F4D8680B-1A19-4A8A-B269-369B7EE60F74}" type="presParOf" srcId="{0A8A2257-1EF3-4552-87AA-01C08256D1CC}" destId="{4E2FE9F7-07CD-46A8-AE2A-DF9277501002}" srcOrd="0" destOrd="0" presId="urn:microsoft.com/office/officeart/2005/8/layout/hierarchy4"/>
    <dgm:cxn modelId="{F4A88535-3286-4881-AD1E-50A24E1D6089}" type="presParOf" srcId="{0A8A2257-1EF3-4552-87AA-01C08256D1CC}" destId="{D5FF2DE8-87BB-4234-B990-E86119F9EB01}" srcOrd="1" destOrd="0" presId="urn:microsoft.com/office/officeart/2005/8/layout/hierarchy4"/>
    <dgm:cxn modelId="{049396A3-3344-480F-A112-E37D45AF36E7}" type="presParOf" srcId="{793B8DA2-5DE6-4C0C-B6D9-466AF88B22FE}" destId="{3B97F078-EF1D-4231-AFE6-58B90E0E664D}" srcOrd="7" destOrd="0" presId="urn:microsoft.com/office/officeart/2005/8/layout/hierarchy4"/>
    <dgm:cxn modelId="{68DD5C7A-1B6D-40C8-890D-882D14C5B8BD}" type="presParOf" srcId="{793B8DA2-5DE6-4C0C-B6D9-466AF88B22FE}" destId="{BC1CAC48-235E-42F0-9EED-DFB822F656A2}" srcOrd="8" destOrd="0" presId="urn:microsoft.com/office/officeart/2005/8/layout/hierarchy4"/>
    <dgm:cxn modelId="{91A427FC-7566-454C-A9E2-91B5B0FCEF50}" type="presParOf" srcId="{BC1CAC48-235E-42F0-9EED-DFB822F656A2}" destId="{0CA66F8B-94C4-4746-8803-7CF4CFC7FB53}" srcOrd="0" destOrd="0" presId="urn:microsoft.com/office/officeart/2005/8/layout/hierarchy4"/>
    <dgm:cxn modelId="{0DEAA13C-5144-4F68-B98D-0F0B048382B3}" type="presParOf" srcId="{BC1CAC48-235E-42F0-9EED-DFB822F656A2}" destId="{25046466-4156-4910-8538-6903AEA6C724}" srcOrd="1" destOrd="0" presId="urn:microsoft.com/office/officeart/2005/8/layout/hierarchy4"/>
    <dgm:cxn modelId="{800B9683-F950-401E-B712-C15F57E620B2}" type="presParOf" srcId="{9C09764C-A256-47AF-878E-1D6D43021658}" destId="{E67D4B47-4C81-4AEC-967F-054F05532E60}" srcOrd="3" destOrd="0" presId="urn:microsoft.com/office/officeart/2005/8/layout/hierarchy4"/>
    <dgm:cxn modelId="{40B88BCC-DB03-42E8-BF5D-C1751C393810}" type="presParOf" srcId="{9C09764C-A256-47AF-878E-1D6D43021658}" destId="{9D34933E-BF2B-4CB9-AC27-D11B84624039}" srcOrd="4" destOrd="0" presId="urn:microsoft.com/office/officeart/2005/8/layout/hierarchy4"/>
    <dgm:cxn modelId="{9D88E7FF-DC83-4E2F-A632-E74BD8BD3995}" type="presParOf" srcId="{9D34933E-BF2B-4CB9-AC27-D11B84624039}" destId="{E36CFC24-BC3B-44DE-8FD9-B4F34F97B10C}" srcOrd="0" destOrd="0" presId="urn:microsoft.com/office/officeart/2005/8/layout/hierarchy4"/>
    <dgm:cxn modelId="{1AB6C4CC-08FF-4239-9920-E7B7BB544C20}" type="presParOf" srcId="{9D34933E-BF2B-4CB9-AC27-D11B84624039}" destId="{21F55D22-8073-429B-B155-FF3FE7C8989C}" srcOrd="1" destOrd="0" presId="urn:microsoft.com/office/officeart/2005/8/layout/hierarchy4"/>
    <dgm:cxn modelId="{515A5908-10F8-4BE7-A4FD-F3493BCCFC81}" type="presParOf" srcId="{9D34933E-BF2B-4CB9-AC27-D11B84624039}" destId="{C87EFADB-D5AD-4F19-9E7C-861CE257CA17}" srcOrd="2" destOrd="0" presId="urn:microsoft.com/office/officeart/2005/8/layout/hierarchy4"/>
    <dgm:cxn modelId="{8BBF3E42-3ED9-44DF-BBF5-8B34E5EAFD6D}" type="presParOf" srcId="{C87EFADB-D5AD-4F19-9E7C-861CE257CA17}" destId="{B93AF1B3-90D0-4FE4-8D39-7124787B3185}" srcOrd="0" destOrd="0" presId="urn:microsoft.com/office/officeart/2005/8/layout/hierarchy4"/>
    <dgm:cxn modelId="{7EFE148E-AB9E-4AE3-B490-156BEA798F58}" type="presParOf" srcId="{B93AF1B3-90D0-4FE4-8D39-7124787B3185}" destId="{F1850113-9300-46F6-B81F-AFD0C714668F}" srcOrd="0" destOrd="0" presId="urn:microsoft.com/office/officeart/2005/8/layout/hierarchy4"/>
    <dgm:cxn modelId="{98C62D69-D8E4-434B-8CF8-A1D31601255A}" type="presParOf" srcId="{B93AF1B3-90D0-4FE4-8D39-7124787B3185}" destId="{A0D03FD0-1A21-4791-8408-DEDC4387678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2E9729-FDC9-4BDE-8C24-5B8ACEF91CA2}" type="doc">
      <dgm:prSet loTypeId="urn:microsoft.com/office/officeart/2005/8/layout/arrow3" loCatId="relationship" qsTypeId="urn:microsoft.com/office/officeart/2005/8/quickstyle/simple1" qsCatId="simple" csTypeId="urn:microsoft.com/office/officeart/2005/8/colors/accent1_1" csCatId="accent1" phldr="1"/>
      <dgm:spPr/>
      <dgm:t>
        <a:bodyPr/>
        <a:lstStyle/>
        <a:p>
          <a:endParaRPr lang="uk-UA"/>
        </a:p>
      </dgm:t>
    </dgm:pt>
    <dgm:pt modelId="{BEC09DEA-A99E-4B1D-8CE5-C8C402631CBA}">
      <dgm:prSet phldrT="[Текст]"/>
      <dgm:spPr/>
      <dgm:t>
        <a:bodyPr/>
        <a:lstStyle/>
        <a:p>
          <a:endParaRPr lang="uk-UA" dirty="0"/>
        </a:p>
      </dgm:t>
    </dgm:pt>
    <dgm:pt modelId="{4636F560-19C8-4D77-8BCA-60B917F3D8DE}" type="parTrans" cxnId="{2FA960A1-317C-45FF-BB1A-F07619D0CE64}">
      <dgm:prSet/>
      <dgm:spPr/>
      <dgm:t>
        <a:bodyPr/>
        <a:lstStyle/>
        <a:p>
          <a:endParaRPr lang="uk-UA"/>
        </a:p>
      </dgm:t>
    </dgm:pt>
    <dgm:pt modelId="{B64792FA-8215-448E-A466-DD1BE45C603F}" type="sibTrans" cxnId="{2FA960A1-317C-45FF-BB1A-F07619D0CE64}">
      <dgm:prSet/>
      <dgm:spPr/>
      <dgm:t>
        <a:bodyPr/>
        <a:lstStyle/>
        <a:p>
          <a:endParaRPr lang="uk-UA"/>
        </a:p>
      </dgm:t>
    </dgm:pt>
    <dgm:pt modelId="{0E0B6DC9-B0C1-43A7-8227-E9E4FC21E972}">
      <dgm:prSet phldrT="[Текст]"/>
      <dgm:spPr/>
      <dgm:t>
        <a:bodyPr/>
        <a:lstStyle/>
        <a:p>
          <a:r>
            <a:rPr lang="uk-UA" dirty="0"/>
            <a:t>Місія</a:t>
          </a:r>
        </a:p>
      </dgm:t>
    </dgm:pt>
    <dgm:pt modelId="{F7AB005D-279F-4713-AEA8-68A098AE6AD7}" type="parTrans" cxnId="{33C7823E-AED2-4F8E-A302-8FB935DD5868}">
      <dgm:prSet/>
      <dgm:spPr/>
      <dgm:t>
        <a:bodyPr/>
        <a:lstStyle/>
        <a:p>
          <a:endParaRPr lang="uk-UA"/>
        </a:p>
      </dgm:t>
    </dgm:pt>
    <dgm:pt modelId="{F989FC98-77CA-43DA-8DCD-5975501B7777}" type="sibTrans" cxnId="{33C7823E-AED2-4F8E-A302-8FB935DD5868}">
      <dgm:prSet/>
      <dgm:spPr/>
      <dgm:t>
        <a:bodyPr/>
        <a:lstStyle/>
        <a:p>
          <a:endParaRPr lang="uk-UA"/>
        </a:p>
      </dgm:t>
    </dgm:pt>
    <dgm:pt modelId="{9E440068-11F1-4FB1-9F88-D0EFAC425AF9}">
      <dgm:prSet phldrT="[Текст]"/>
      <dgm:spPr/>
      <dgm:t>
        <a:bodyPr/>
        <a:lstStyle/>
        <a:p>
          <a:r>
            <a:rPr lang="uk-UA" dirty="0"/>
            <a:t>Навчання </a:t>
          </a:r>
        </a:p>
      </dgm:t>
    </dgm:pt>
    <dgm:pt modelId="{F561BD5D-9060-4EDE-B5DD-13D630ACEDB7}" type="parTrans" cxnId="{4895E0A2-E257-44B8-95E5-25EAC7E9C2C5}">
      <dgm:prSet/>
      <dgm:spPr/>
      <dgm:t>
        <a:bodyPr/>
        <a:lstStyle/>
        <a:p>
          <a:endParaRPr lang="uk-UA"/>
        </a:p>
      </dgm:t>
    </dgm:pt>
    <dgm:pt modelId="{995BA798-E1A2-4DCA-A813-AFEC77FE628C}" type="sibTrans" cxnId="{4895E0A2-E257-44B8-95E5-25EAC7E9C2C5}">
      <dgm:prSet/>
      <dgm:spPr/>
      <dgm:t>
        <a:bodyPr/>
        <a:lstStyle/>
        <a:p>
          <a:endParaRPr lang="uk-UA"/>
        </a:p>
      </dgm:t>
    </dgm:pt>
    <dgm:pt modelId="{B235F78B-35AD-4813-8DEC-AC2A45BC486F}">
      <dgm:prSet phldrT="[Текст]" custT="1"/>
      <dgm:spPr/>
      <dgm:t>
        <a:bodyPr/>
        <a:lstStyle/>
        <a:p>
          <a:endParaRPr lang="uk-UA" sz="1400" dirty="0"/>
        </a:p>
      </dgm:t>
    </dgm:pt>
    <dgm:pt modelId="{B734757D-1BBD-4041-A32D-528F84891623}" type="parTrans" cxnId="{5BE247C2-14A3-4E4D-8DE1-1ECB6A84364B}">
      <dgm:prSet/>
      <dgm:spPr/>
      <dgm:t>
        <a:bodyPr/>
        <a:lstStyle/>
        <a:p>
          <a:endParaRPr lang="uk-UA"/>
        </a:p>
      </dgm:t>
    </dgm:pt>
    <dgm:pt modelId="{ED55DF97-9DD9-478C-B2E8-B22C4E6E1551}" type="sibTrans" cxnId="{5BE247C2-14A3-4E4D-8DE1-1ECB6A84364B}">
      <dgm:prSet/>
      <dgm:spPr/>
      <dgm:t>
        <a:bodyPr/>
        <a:lstStyle/>
        <a:p>
          <a:endParaRPr lang="uk-UA"/>
        </a:p>
      </dgm:t>
    </dgm:pt>
    <dgm:pt modelId="{B0D02CC9-E5DE-446A-BBA2-3133B52E712D}">
      <dgm:prSet phldrT="[Текст]"/>
      <dgm:spPr/>
      <dgm:t>
        <a:bodyPr/>
        <a:lstStyle/>
        <a:p>
          <a:r>
            <a:rPr lang="uk-UA" dirty="0"/>
            <a:t>Наукова активність</a:t>
          </a:r>
        </a:p>
      </dgm:t>
    </dgm:pt>
    <dgm:pt modelId="{1CBCF166-1F15-4A52-9B7E-76C858768F53}" type="parTrans" cxnId="{60C1F763-4A85-4501-AA7D-F6667BF19340}">
      <dgm:prSet/>
      <dgm:spPr/>
      <dgm:t>
        <a:bodyPr/>
        <a:lstStyle/>
        <a:p>
          <a:endParaRPr lang="uk-UA"/>
        </a:p>
      </dgm:t>
    </dgm:pt>
    <dgm:pt modelId="{E4521336-1C23-47E8-9E89-3B119E0AF0EC}" type="sibTrans" cxnId="{60C1F763-4A85-4501-AA7D-F6667BF19340}">
      <dgm:prSet/>
      <dgm:spPr/>
      <dgm:t>
        <a:bodyPr/>
        <a:lstStyle/>
        <a:p>
          <a:endParaRPr lang="uk-UA"/>
        </a:p>
      </dgm:t>
    </dgm:pt>
    <dgm:pt modelId="{52F5169E-9814-4FAE-8EA6-646020CE5667}">
      <dgm:prSet phldrT="[Текст]"/>
      <dgm:spPr/>
      <dgm:t>
        <a:bodyPr/>
        <a:lstStyle/>
        <a:p>
          <a:r>
            <a:rPr lang="uk-UA" dirty="0"/>
            <a:t>Студентське життя</a:t>
          </a:r>
        </a:p>
      </dgm:t>
    </dgm:pt>
    <dgm:pt modelId="{9C6FF573-43CB-4292-AA0E-B688FAF3BECA}" type="parTrans" cxnId="{E158E75B-41E0-4C60-B0A1-19D4078A3391}">
      <dgm:prSet/>
      <dgm:spPr/>
      <dgm:t>
        <a:bodyPr/>
        <a:lstStyle/>
        <a:p>
          <a:endParaRPr lang="uk-UA"/>
        </a:p>
      </dgm:t>
    </dgm:pt>
    <dgm:pt modelId="{8A553A68-6B22-4478-9D6F-0B2827B19095}" type="sibTrans" cxnId="{E158E75B-41E0-4C60-B0A1-19D4078A3391}">
      <dgm:prSet/>
      <dgm:spPr/>
      <dgm:t>
        <a:bodyPr/>
        <a:lstStyle/>
        <a:p>
          <a:endParaRPr lang="uk-UA"/>
        </a:p>
      </dgm:t>
    </dgm:pt>
    <dgm:pt modelId="{B3BC9595-0C7F-4A7C-B341-4870529C652C}">
      <dgm:prSet phldrT="[Текст]"/>
      <dgm:spPr/>
      <dgm:t>
        <a:bodyPr/>
        <a:lstStyle/>
        <a:p>
          <a:r>
            <a:rPr lang="uk-UA" dirty="0"/>
            <a:t>Інформаційне поле</a:t>
          </a:r>
        </a:p>
      </dgm:t>
    </dgm:pt>
    <dgm:pt modelId="{E0EC9044-C63D-4A5F-A561-75786F6A487D}" type="parTrans" cxnId="{B79E307E-112D-4E50-B317-B7A67C67E78C}">
      <dgm:prSet/>
      <dgm:spPr/>
      <dgm:t>
        <a:bodyPr/>
        <a:lstStyle/>
        <a:p>
          <a:endParaRPr lang="uk-UA"/>
        </a:p>
      </dgm:t>
    </dgm:pt>
    <dgm:pt modelId="{4AA43A2F-276A-4C04-8B26-628DD126BAA4}" type="sibTrans" cxnId="{B79E307E-112D-4E50-B317-B7A67C67E78C}">
      <dgm:prSet/>
      <dgm:spPr/>
      <dgm:t>
        <a:bodyPr/>
        <a:lstStyle/>
        <a:p>
          <a:endParaRPr lang="uk-UA"/>
        </a:p>
      </dgm:t>
    </dgm:pt>
    <dgm:pt modelId="{A70DA9DE-7139-436B-8242-FF4265649D34}">
      <dgm:prSet phldrT="[Текст]"/>
      <dgm:spPr/>
      <dgm:t>
        <a:bodyPr/>
        <a:lstStyle/>
        <a:p>
          <a:r>
            <a:rPr lang="uk-UA" dirty="0"/>
            <a:t>Регіон </a:t>
          </a:r>
        </a:p>
      </dgm:t>
    </dgm:pt>
    <dgm:pt modelId="{5E1094D1-FDFA-4F59-B446-E0F4EB4A575F}" type="parTrans" cxnId="{9C34B1E4-BFD6-49AB-AD9A-998FBC5238A6}">
      <dgm:prSet/>
      <dgm:spPr/>
      <dgm:t>
        <a:bodyPr/>
        <a:lstStyle/>
        <a:p>
          <a:endParaRPr lang="uk-UA"/>
        </a:p>
      </dgm:t>
    </dgm:pt>
    <dgm:pt modelId="{C61A2FF0-9CEA-4FE2-8247-F0DE645F6D08}" type="sibTrans" cxnId="{9C34B1E4-BFD6-49AB-AD9A-998FBC5238A6}">
      <dgm:prSet/>
      <dgm:spPr/>
      <dgm:t>
        <a:bodyPr/>
        <a:lstStyle/>
        <a:p>
          <a:endParaRPr lang="uk-UA"/>
        </a:p>
      </dgm:t>
    </dgm:pt>
    <dgm:pt modelId="{18B5F946-6213-4352-ABFD-E4E01E643ACF}">
      <dgm:prSet phldrT="[Текст]" custT="1"/>
      <dgm:spPr/>
      <dgm:t>
        <a:bodyPr/>
        <a:lstStyle/>
        <a:p>
          <a:r>
            <a:rPr lang="uk-UA" sz="1400" dirty="0"/>
            <a:t>Дисципліни</a:t>
          </a:r>
        </a:p>
      </dgm:t>
    </dgm:pt>
    <dgm:pt modelId="{4E2665A4-9615-42CB-9669-7557AAECEA25}" type="parTrans" cxnId="{6C7AE251-3D8F-43CF-AAB8-5271C2603317}">
      <dgm:prSet/>
      <dgm:spPr/>
      <dgm:t>
        <a:bodyPr/>
        <a:lstStyle/>
        <a:p>
          <a:endParaRPr lang="uk-UA"/>
        </a:p>
      </dgm:t>
    </dgm:pt>
    <dgm:pt modelId="{918425C4-30E0-4857-AA0C-8574B6A679BD}" type="sibTrans" cxnId="{6C7AE251-3D8F-43CF-AAB8-5271C2603317}">
      <dgm:prSet/>
      <dgm:spPr/>
      <dgm:t>
        <a:bodyPr/>
        <a:lstStyle/>
        <a:p>
          <a:endParaRPr lang="uk-UA"/>
        </a:p>
      </dgm:t>
    </dgm:pt>
    <dgm:pt modelId="{7B3C871A-1EF6-4D6B-ADF6-8A5BC797AAEB}">
      <dgm:prSet phldrT="[Текст]" custT="1"/>
      <dgm:spPr/>
      <dgm:t>
        <a:bodyPr/>
        <a:lstStyle/>
        <a:p>
          <a:r>
            <a:rPr lang="uk-UA" sz="1400" dirty="0"/>
            <a:t>Випускники</a:t>
          </a:r>
        </a:p>
      </dgm:t>
    </dgm:pt>
    <dgm:pt modelId="{0E4E3088-1451-4E83-A7A4-1E57B8550832}" type="parTrans" cxnId="{90870BFE-F680-4DBB-91E7-5407FDF9B0BD}">
      <dgm:prSet/>
      <dgm:spPr/>
      <dgm:t>
        <a:bodyPr/>
        <a:lstStyle/>
        <a:p>
          <a:endParaRPr lang="uk-UA"/>
        </a:p>
      </dgm:t>
    </dgm:pt>
    <dgm:pt modelId="{66F3189A-9A6F-4F9A-8E3B-A64FFA12703C}" type="sibTrans" cxnId="{90870BFE-F680-4DBB-91E7-5407FDF9B0BD}">
      <dgm:prSet/>
      <dgm:spPr/>
      <dgm:t>
        <a:bodyPr/>
        <a:lstStyle/>
        <a:p>
          <a:endParaRPr lang="uk-UA"/>
        </a:p>
      </dgm:t>
    </dgm:pt>
    <dgm:pt modelId="{A285ACF3-901B-4679-8548-69DB0671BD35}">
      <dgm:prSet phldrT="[Текст]" custT="1"/>
      <dgm:spPr/>
      <dgm:t>
        <a:bodyPr/>
        <a:lstStyle/>
        <a:p>
          <a:r>
            <a:rPr lang="uk-UA" sz="1400" dirty="0"/>
            <a:t>Партнери </a:t>
          </a:r>
        </a:p>
      </dgm:t>
    </dgm:pt>
    <dgm:pt modelId="{18CCC5C7-B957-462D-B477-B514F49A9828}" type="parTrans" cxnId="{FF63B009-CCB5-4C95-885E-8376F479493A}">
      <dgm:prSet/>
      <dgm:spPr/>
      <dgm:t>
        <a:bodyPr/>
        <a:lstStyle/>
        <a:p>
          <a:endParaRPr lang="uk-UA"/>
        </a:p>
      </dgm:t>
    </dgm:pt>
    <dgm:pt modelId="{F9F77A07-8EB5-4718-A5D3-2E0828A5B674}" type="sibTrans" cxnId="{FF63B009-CCB5-4C95-885E-8376F479493A}">
      <dgm:prSet/>
      <dgm:spPr/>
      <dgm:t>
        <a:bodyPr/>
        <a:lstStyle/>
        <a:p>
          <a:endParaRPr lang="uk-UA"/>
        </a:p>
      </dgm:t>
    </dgm:pt>
    <dgm:pt modelId="{6384A85A-EC1A-4618-96CE-FCF3699E9E58}">
      <dgm:prSet phldrT="[Текст]" custT="1"/>
      <dgm:spPr/>
      <dgm:t>
        <a:bodyPr/>
        <a:lstStyle/>
        <a:p>
          <a:r>
            <a:rPr lang="uk-UA" sz="1400" dirty="0"/>
            <a:t>Студенти </a:t>
          </a:r>
        </a:p>
      </dgm:t>
    </dgm:pt>
    <dgm:pt modelId="{ABE87E26-B4F9-4F88-B8F6-5F693B44C034}" type="parTrans" cxnId="{C295ACB3-0C12-4215-9008-86E248CF020B}">
      <dgm:prSet/>
      <dgm:spPr/>
      <dgm:t>
        <a:bodyPr/>
        <a:lstStyle/>
        <a:p>
          <a:endParaRPr lang="uk-UA"/>
        </a:p>
      </dgm:t>
    </dgm:pt>
    <dgm:pt modelId="{32DE0D1C-DEC1-4DAE-B041-306C2987274D}" type="sibTrans" cxnId="{C295ACB3-0C12-4215-9008-86E248CF020B}">
      <dgm:prSet/>
      <dgm:spPr/>
      <dgm:t>
        <a:bodyPr/>
        <a:lstStyle/>
        <a:p>
          <a:endParaRPr lang="uk-UA"/>
        </a:p>
      </dgm:t>
    </dgm:pt>
    <dgm:pt modelId="{4DA5CB17-4D1F-4D36-89CA-25F0B3D64F17}">
      <dgm:prSet phldrT="[Текст]"/>
      <dgm:spPr/>
      <dgm:t>
        <a:bodyPr/>
        <a:lstStyle/>
        <a:p>
          <a:r>
            <a:rPr lang="uk-UA" dirty="0"/>
            <a:t>Можливості </a:t>
          </a:r>
        </a:p>
      </dgm:t>
    </dgm:pt>
    <dgm:pt modelId="{B2A1EEB0-564E-41CD-8C62-F30C54987235}" type="parTrans" cxnId="{E633EE49-6733-4B05-9F47-0263D8F21431}">
      <dgm:prSet/>
      <dgm:spPr/>
      <dgm:t>
        <a:bodyPr/>
        <a:lstStyle/>
        <a:p>
          <a:endParaRPr lang="uk-UA"/>
        </a:p>
      </dgm:t>
    </dgm:pt>
    <dgm:pt modelId="{787DB79A-8A7E-445A-B858-D9324EE3C4A9}" type="sibTrans" cxnId="{E633EE49-6733-4B05-9F47-0263D8F21431}">
      <dgm:prSet/>
      <dgm:spPr/>
      <dgm:t>
        <a:bodyPr/>
        <a:lstStyle/>
        <a:p>
          <a:endParaRPr lang="uk-UA"/>
        </a:p>
      </dgm:t>
    </dgm:pt>
    <dgm:pt modelId="{25BC6447-A23C-4519-9911-F0032A2CA2A4}">
      <dgm:prSet phldrT="[Текст]" custT="1"/>
      <dgm:spPr/>
      <dgm:t>
        <a:bodyPr/>
        <a:lstStyle/>
        <a:p>
          <a:r>
            <a:rPr lang="uk-UA" sz="1400" dirty="0"/>
            <a:t>Викладачі</a:t>
          </a:r>
        </a:p>
      </dgm:t>
    </dgm:pt>
    <dgm:pt modelId="{183F6E64-B0ED-4896-BE7E-8311FF4A0A80}" type="parTrans" cxnId="{1A77A223-DFB3-4A84-AAE4-5D86EB5E404E}">
      <dgm:prSet/>
      <dgm:spPr/>
      <dgm:t>
        <a:bodyPr/>
        <a:lstStyle/>
        <a:p>
          <a:endParaRPr lang="uk-UA"/>
        </a:p>
      </dgm:t>
    </dgm:pt>
    <dgm:pt modelId="{D7F3EA29-612F-44CB-8DDD-34AE6524320F}" type="sibTrans" cxnId="{1A77A223-DFB3-4A84-AAE4-5D86EB5E404E}">
      <dgm:prSet/>
      <dgm:spPr/>
      <dgm:t>
        <a:bodyPr/>
        <a:lstStyle/>
        <a:p>
          <a:endParaRPr lang="uk-UA"/>
        </a:p>
      </dgm:t>
    </dgm:pt>
    <dgm:pt modelId="{46DB3B28-5F20-4B4C-889F-4F7FF2966812}">
      <dgm:prSet phldrT="[Текст]" custT="1"/>
      <dgm:spPr/>
      <dgm:t>
        <a:bodyPr/>
        <a:lstStyle/>
        <a:p>
          <a:r>
            <a:rPr lang="uk-UA" sz="1400" dirty="0"/>
            <a:t>Заходи </a:t>
          </a:r>
        </a:p>
      </dgm:t>
    </dgm:pt>
    <dgm:pt modelId="{94052789-E25B-44DA-BE21-73DEFB24F7CB}" type="parTrans" cxnId="{C8D10BA2-0AD8-4F31-9E01-4684DB2E521C}">
      <dgm:prSet/>
      <dgm:spPr/>
      <dgm:t>
        <a:bodyPr/>
        <a:lstStyle/>
        <a:p>
          <a:endParaRPr lang="uk-UA"/>
        </a:p>
      </dgm:t>
    </dgm:pt>
    <dgm:pt modelId="{5249B247-FFB9-4554-B239-AE65FF0ACF45}" type="sibTrans" cxnId="{C8D10BA2-0AD8-4F31-9E01-4684DB2E521C}">
      <dgm:prSet/>
      <dgm:spPr/>
      <dgm:t>
        <a:bodyPr/>
        <a:lstStyle/>
        <a:p>
          <a:endParaRPr lang="uk-UA"/>
        </a:p>
      </dgm:t>
    </dgm:pt>
    <dgm:pt modelId="{0D02A6AE-76E8-4095-AAF7-896BCEC8EAA3}">
      <dgm:prSet phldrT="[Текст]" custT="1"/>
      <dgm:spPr/>
      <dgm:t>
        <a:bodyPr/>
        <a:lstStyle/>
        <a:p>
          <a:r>
            <a:rPr lang="uk-UA" sz="1400" dirty="0"/>
            <a:t>Бренд</a:t>
          </a:r>
        </a:p>
      </dgm:t>
    </dgm:pt>
    <dgm:pt modelId="{59AACE09-A7D9-4457-8B20-3173C590B4C1}" type="parTrans" cxnId="{942D7C84-E713-4375-8893-4A646B3059C9}">
      <dgm:prSet/>
      <dgm:spPr/>
      <dgm:t>
        <a:bodyPr/>
        <a:lstStyle/>
        <a:p>
          <a:endParaRPr lang="uk-UA"/>
        </a:p>
      </dgm:t>
    </dgm:pt>
    <dgm:pt modelId="{F99D57BE-B154-49D2-937B-C9EB52AF08EB}" type="sibTrans" cxnId="{942D7C84-E713-4375-8893-4A646B3059C9}">
      <dgm:prSet/>
      <dgm:spPr/>
      <dgm:t>
        <a:bodyPr/>
        <a:lstStyle/>
        <a:p>
          <a:endParaRPr lang="uk-UA"/>
        </a:p>
      </dgm:t>
    </dgm:pt>
    <dgm:pt modelId="{EDA4E180-B57F-4544-85E9-A2161D48BBF2}">
      <dgm:prSet phldrT="[Текст]"/>
      <dgm:spPr/>
      <dgm:t>
        <a:bodyPr/>
        <a:lstStyle/>
        <a:p>
          <a:r>
            <a:rPr lang="uk-UA" dirty="0"/>
            <a:t>Протидія корупції </a:t>
          </a:r>
        </a:p>
      </dgm:t>
    </dgm:pt>
    <dgm:pt modelId="{8CD844EF-4933-4B39-A1B2-503AC34A96D6}" type="parTrans" cxnId="{BF8A3AA8-24C0-42B4-9FA4-B77E32EC5455}">
      <dgm:prSet/>
      <dgm:spPr/>
      <dgm:t>
        <a:bodyPr/>
        <a:lstStyle/>
        <a:p>
          <a:endParaRPr lang="uk-UA"/>
        </a:p>
      </dgm:t>
    </dgm:pt>
    <dgm:pt modelId="{48376EC8-2249-4518-A8C5-974BD531D372}" type="sibTrans" cxnId="{BF8A3AA8-24C0-42B4-9FA4-B77E32EC5455}">
      <dgm:prSet/>
      <dgm:spPr/>
      <dgm:t>
        <a:bodyPr/>
        <a:lstStyle/>
        <a:p>
          <a:endParaRPr lang="uk-UA"/>
        </a:p>
      </dgm:t>
    </dgm:pt>
    <dgm:pt modelId="{546A919E-E824-496E-A2EB-BC64C6D43B9A}">
      <dgm:prSet phldrT="[Текст]" custT="1"/>
      <dgm:spPr/>
      <dgm:t>
        <a:bodyPr/>
        <a:lstStyle/>
        <a:p>
          <a:r>
            <a:rPr lang="uk-UA" sz="1400" dirty="0"/>
            <a:t>Акредитація</a:t>
          </a:r>
        </a:p>
      </dgm:t>
    </dgm:pt>
    <dgm:pt modelId="{E7F5698C-486B-4FB6-B27C-A09F4BC29394}" type="sibTrans" cxnId="{ED5B154B-AF22-4D5E-B830-2BDA6B917CC9}">
      <dgm:prSet/>
      <dgm:spPr/>
      <dgm:t>
        <a:bodyPr/>
        <a:lstStyle/>
        <a:p>
          <a:endParaRPr lang="uk-UA"/>
        </a:p>
      </dgm:t>
    </dgm:pt>
    <dgm:pt modelId="{B9102229-0A5E-4747-8568-12B599133C9E}" type="parTrans" cxnId="{ED5B154B-AF22-4D5E-B830-2BDA6B917CC9}">
      <dgm:prSet/>
      <dgm:spPr/>
      <dgm:t>
        <a:bodyPr/>
        <a:lstStyle/>
        <a:p>
          <a:endParaRPr lang="uk-UA"/>
        </a:p>
      </dgm:t>
    </dgm:pt>
    <dgm:pt modelId="{A83360AD-6287-4563-9CAD-A56BF346247F}" type="pres">
      <dgm:prSet presAssocID="{382E9729-FDC9-4BDE-8C24-5B8ACEF91CA2}" presName="compositeShape" presStyleCnt="0">
        <dgm:presLayoutVars>
          <dgm:chMax val="2"/>
          <dgm:dir/>
          <dgm:resizeHandles val="exact"/>
        </dgm:presLayoutVars>
      </dgm:prSet>
      <dgm:spPr/>
    </dgm:pt>
    <dgm:pt modelId="{AEB614C7-533C-462A-BB82-D258071ADFDF}" type="pres">
      <dgm:prSet presAssocID="{382E9729-FDC9-4BDE-8C24-5B8ACEF91CA2}" presName="divider" presStyleLbl="fgShp" presStyleIdx="0" presStyleCnt="1" custAng="17502072" custScaleX="93973" custScaleY="120046"/>
      <dgm:spPr/>
    </dgm:pt>
    <dgm:pt modelId="{E0A48B63-EF3B-4196-9BF2-FA8D783B98D4}" type="pres">
      <dgm:prSet presAssocID="{BEC09DEA-A99E-4B1D-8CE5-C8C402631CBA}" presName="downArrow" presStyleLbl="node1" presStyleIdx="0" presStyleCnt="2" custAng="16200000" custScaleX="103228" custScaleY="194027" custLinFactNeighborX="9711" custLinFactNeighborY="6309"/>
      <dgm:spPr/>
    </dgm:pt>
    <dgm:pt modelId="{FDC1A7D5-9A83-4AB4-BD69-F4C2B3586157}" type="pres">
      <dgm:prSet presAssocID="{BEC09DEA-A99E-4B1D-8CE5-C8C402631CBA}" presName="downArrowText" presStyleLbl="revTx" presStyleIdx="0" presStyleCnt="2" custLinFactNeighborX="15276" custLinFactNeighborY="-310">
        <dgm:presLayoutVars>
          <dgm:bulletEnabled val="1"/>
        </dgm:presLayoutVars>
      </dgm:prSet>
      <dgm:spPr/>
    </dgm:pt>
    <dgm:pt modelId="{59B623F7-079C-43E7-9189-83FC7340E44C}" type="pres">
      <dgm:prSet presAssocID="{B235F78B-35AD-4813-8DEC-AC2A45BC486F}" presName="upArrow" presStyleLbl="node1" presStyleIdx="1" presStyleCnt="2" custAng="16200000" custScaleX="103228" custScaleY="194027" custLinFactNeighborX="-9033" custLinFactNeighborY="-7404"/>
      <dgm:spPr/>
    </dgm:pt>
    <dgm:pt modelId="{0CD9C905-DEAC-471E-9656-C0D5A71999F1}" type="pres">
      <dgm:prSet presAssocID="{B235F78B-35AD-4813-8DEC-AC2A45BC486F}" presName="upArrowText" presStyleLbl="revTx" presStyleIdx="1" presStyleCnt="2" custScaleX="46356" custLinFactNeighborX="-30704" custLinFactNeighborY="-47642">
        <dgm:presLayoutVars>
          <dgm:bulletEnabled val="1"/>
        </dgm:presLayoutVars>
      </dgm:prSet>
      <dgm:spPr/>
    </dgm:pt>
  </dgm:ptLst>
  <dgm:cxnLst>
    <dgm:cxn modelId="{FF63B009-CCB5-4C95-885E-8376F479493A}" srcId="{B235F78B-35AD-4813-8DEC-AC2A45BC486F}" destId="{A285ACF3-901B-4679-8548-69DB0671BD35}" srcOrd="5" destOrd="0" parTransId="{18CCC5C7-B957-462D-B477-B514F49A9828}" sibTransId="{F9F77A07-8EB5-4718-A5D3-2E0828A5B674}"/>
    <dgm:cxn modelId="{B0D96014-0F17-4541-9934-40E39D025026}" type="presOf" srcId="{B235F78B-35AD-4813-8DEC-AC2A45BC486F}" destId="{0CD9C905-DEAC-471E-9656-C0D5A71999F1}" srcOrd="0" destOrd="0" presId="urn:microsoft.com/office/officeart/2005/8/layout/arrow3"/>
    <dgm:cxn modelId="{2D05E714-3CFD-4F2D-ABF9-706261DA9D6F}" type="presOf" srcId="{9E440068-11F1-4FB1-9F88-D0EFAC425AF9}" destId="{FDC1A7D5-9A83-4AB4-BD69-F4C2B3586157}" srcOrd="0" destOrd="3" presId="urn:microsoft.com/office/officeart/2005/8/layout/arrow3"/>
    <dgm:cxn modelId="{9F75E714-6CB3-440A-8B9B-0C5689639FC9}" type="presOf" srcId="{25BC6447-A23C-4519-9911-F0032A2CA2A4}" destId="{0CD9C905-DEAC-471E-9656-C0D5A71999F1}" srcOrd="0" destOrd="3" presId="urn:microsoft.com/office/officeart/2005/8/layout/arrow3"/>
    <dgm:cxn modelId="{8D6BD717-B3F9-4FBD-A078-AB29EC9E6E8E}" type="presOf" srcId="{4DA5CB17-4D1F-4D36-89CA-25F0B3D64F17}" destId="{FDC1A7D5-9A83-4AB4-BD69-F4C2B3586157}" srcOrd="0" destOrd="2" presId="urn:microsoft.com/office/officeart/2005/8/layout/arrow3"/>
    <dgm:cxn modelId="{E1BC171B-26C3-4C13-B098-384DCBDF2B21}" type="presOf" srcId="{A70DA9DE-7139-436B-8242-FF4265649D34}" destId="{FDC1A7D5-9A83-4AB4-BD69-F4C2B3586157}" srcOrd="0" destOrd="7" presId="urn:microsoft.com/office/officeart/2005/8/layout/arrow3"/>
    <dgm:cxn modelId="{9C7FAC20-7DC8-43D2-A4EC-841B517E6D23}" type="presOf" srcId="{6384A85A-EC1A-4618-96CE-FCF3699E9E58}" destId="{0CD9C905-DEAC-471E-9656-C0D5A71999F1}" srcOrd="0" destOrd="7" presId="urn:microsoft.com/office/officeart/2005/8/layout/arrow3"/>
    <dgm:cxn modelId="{1EC67722-CB93-4AC7-852A-66F2F94A90F5}" type="presOf" srcId="{BEC09DEA-A99E-4B1D-8CE5-C8C402631CBA}" destId="{FDC1A7D5-9A83-4AB4-BD69-F4C2B3586157}" srcOrd="0" destOrd="0" presId="urn:microsoft.com/office/officeart/2005/8/layout/arrow3"/>
    <dgm:cxn modelId="{1A77A223-DFB3-4A84-AAE4-5D86EB5E404E}" srcId="{B235F78B-35AD-4813-8DEC-AC2A45BC486F}" destId="{25BC6447-A23C-4519-9911-F0032A2CA2A4}" srcOrd="2" destOrd="0" parTransId="{183F6E64-B0ED-4896-BE7E-8311FF4A0A80}" sibTransId="{D7F3EA29-612F-44CB-8DDD-34AE6524320F}"/>
    <dgm:cxn modelId="{8886122E-7034-426C-87BC-D6543F431616}" type="presOf" srcId="{46DB3B28-5F20-4B4C-889F-4F7FF2966812}" destId="{0CD9C905-DEAC-471E-9656-C0D5A71999F1}" srcOrd="0" destOrd="8" presId="urn:microsoft.com/office/officeart/2005/8/layout/arrow3"/>
    <dgm:cxn modelId="{33C7823E-AED2-4F8E-A302-8FB935DD5868}" srcId="{BEC09DEA-A99E-4B1D-8CE5-C8C402631CBA}" destId="{0E0B6DC9-B0C1-43A7-8227-E9E4FC21E972}" srcOrd="0" destOrd="0" parTransId="{F7AB005D-279F-4713-AEA8-68A098AE6AD7}" sibTransId="{F989FC98-77CA-43DA-8DCD-5975501B7777}"/>
    <dgm:cxn modelId="{E158E75B-41E0-4C60-B0A1-19D4078A3391}" srcId="{BEC09DEA-A99E-4B1D-8CE5-C8C402631CBA}" destId="{52F5169E-9814-4FAE-8EA6-646020CE5667}" srcOrd="4" destOrd="0" parTransId="{9C6FF573-43CB-4292-AA0E-B688FAF3BECA}" sibTransId="{8A553A68-6B22-4478-9D6F-0B2827B19095}"/>
    <dgm:cxn modelId="{6D0CA75F-F293-4E87-A253-9544C75EF343}" type="presOf" srcId="{546A919E-E824-496E-A2EB-BC64C6D43B9A}" destId="{0CD9C905-DEAC-471E-9656-C0D5A71999F1}" srcOrd="0" destOrd="1" presId="urn:microsoft.com/office/officeart/2005/8/layout/arrow3"/>
    <dgm:cxn modelId="{60C1F763-4A85-4501-AA7D-F6667BF19340}" srcId="{BEC09DEA-A99E-4B1D-8CE5-C8C402631CBA}" destId="{B0D02CC9-E5DE-446A-BBA2-3133B52E712D}" srcOrd="3" destOrd="0" parTransId="{1CBCF166-1F15-4A52-9B7E-76C858768F53}" sibTransId="{E4521336-1C23-47E8-9E89-3B119E0AF0EC}"/>
    <dgm:cxn modelId="{14244C44-12F8-4275-BDF3-366A556F12BF}" type="presOf" srcId="{B3BC9595-0C7F-4A7C-B341-4870529C652C}" destId="{FDC1A7D5-9A83-4AB4-BD69-F4C2B3586157}" srcOrd="0" destOrd="6" presId="urn:microsoft.com/office/officeart/2005/8/layout/arrow3"/>
    <dgm:cxn modelId="{E633EE49-6733-4B05-9F47-0263D8F21431}" srcId="{BEC09DEA-A99E-4B1D-8CE5-C8C402631CBA}" destId="{4DA5CB17-4D1F-4D36-89CA-25F0B3D64F17}" srcOrd="1" destOrd="0" parTransId="{B2A1EEB0-564E-41CD-8C62-F30C54987235}" sibTransId="{787DB79A-8A7E-445A-B858-D9324EE3C4A9}"/>
    <dgm:cxn modelId="{ED5B154B-AF22-4D5E-B830-2BDA6B917CC9}" srcId="{B235F78B-35AD-4813-8DEC-AC2A45BC486F}" destId="{546A919E-E824-496E-A2EB-BC64C6D43B9A}" srcOrd="0" destOrd="0" parTransId="{B9102229-0A5E-4747-8568-12B599133C9E}" sibTransId="{E7F5698C-486B-4FB6-B27C-A09F4BC29394}"/>
    <dgm:cxn modelId="{3E8D7571-CEC8-46C9-995A-FA79A82315CE}" type="presOf" srcId="{18B5F946-6213-4352-ABFD-E4E01E643ACF}" destId="{0CD9C905-DEAC-471E-9656-C0D5A71999F1}" srcOrd="0" destOrd="4" presId="urn:microsoft.com/office/officeart/2005/8/layout/arrow3"/>
    <dgm:cxn modelId="{6C7AE251-3D8F-43CF-AAB8-5271C2603317}" srcId="{B235F78B-35AD-4813-8DEC-AC2A45BC486F}" destId="{18B5F946-6213-4352-ABFD-E4E01E643ACF}" srcOrd="3" destOrd="0" parTransId="{4E2665A4-9615-42CB-9669-7557AAECEA25}" sibTransId="{918425C4-30E0-4857-AA0C-8574B6A679BD}"/>
    <dgm:cxn modelId="{B79E307E-112D-4E50-B317-B7A67C67E78C}" srcId="{BEC09DEA-A99E-4B1D-8CE5-C8C402631CBA}" destId="{B3BC9595-0C7F-4A7C-B341-4870529C652C}" srcOrd="5" destOrd="0" parTransId="{E0EC9044-C63D-4A5F-A561-75786F6A487D}" sibTransId="{4AA43A2F-276A-4C04-8B26-628DD126BAA4}"/>
    <dgm:cxn modelId="{942D7C84-E713-4375-8893-4A646B3059C9}" srcId="{B235F78B-35AD-4813-8DEC-AC2A45BC486F}" destId="{0D02A6AE-76E8-4095-AAF7-896BCEC8EAA3}" srcOrd="1" destOrd="0" parTransId="{59AACE09-A7D9-4457-8B20-3173C590B4C1}" sibTransId="{F99D57BE-B154-49D2-937B-C9EB52AF08EB}"/>
    <dgm:cxn modelId="{C7F3BD8A-526B-4486-A7AE-B115A1FF69C6}" type="presOf" srcId="{52F5169E-9814-4FAE-8EA6-646020CE5667}" destId="{FDC1A7D5-9A83-4AB4-BD69-F4C2B3586157}" srcOrd="0" destOrd="5" presId="urn:microsoft.com/office/officeart/2005/8/layout/arrow3"/>
    <dgm:cxn modelId="{03418098-963D-4FA6-BFB8-E66DDF622E16}" type="presOf" srcId="{7B3C871A-1EF6-4D6B-ADF6-8A5BC797AAEB}" destId="{0CD9C905-DEAC-471E-9656-C0D5A71999F1}" srcOrd="0" destOrd="5" presId="urn:microsoft.com/office/officeart/2005/8/layout/arrow3"/>
    <dgm:cxn modelId="{94B8BC9F-952E-415C-A1DB-C291EB83DD0C}" type="presOf" srcId="{B0D02CC9-E5DE-446A-BBA2-3133B52E712D}" destId="{FDC1A7D5-9A83-4AB4-BD69-F4C2B3586157}" srcOrd="0" destOrd="4" presId="urn:microsoft.com/office/officeart/2005/8/layout/arrow3"/>
    <dgm:cxn modelId="{2FA960A1-317C-45FF-BB1A-F07619D0CE64}" srcId="{382E9729-FDC9-4BDE-8C24-5B8ACEF91CA2}" destId="{BEC09DEA-A99E-4B1D-8CE5-C8C402631CBA}" srcOrd="0" destOrd="0" parTransId="{4636F560-19C8-4D77-8BCA-60B917F3D8DE}" sibTransId="{B64792FA-8215-448E-A466-DD1BE45C603F}"/>
    <dgm:cxn modelId="{C8D10BA2-0AD8-4F31-9E01-4684DB2E521C}" srcId="{B235F78B-35AD-4813-8DEC-AC2A45BC486F}" destId="{46DB3B28-5F20-4B4C-889F-4F7FF2966812}" srcOrd="7" destOrd="0" parTransId="{94052789-E25B-44DA-BE21-73DEFB24F7CB}" sibTransId="{5249B247-FFB9-4554-B239-AE65FF0ACF45}"/>
    <dgm:cxn modelId="{4895E0A2-E257-44B8-95E5-25EAC7E9C2C5}" srcId="{BEC09DEA-A99E-4B1D-8CE5-C8C402631CBA}" destId="{9E440068-11F1-4FB1-9F88-D0EFAC425AF9}" srcOrd="2" destOrd="0" parTransId="{F561BD5D-9060-4EDE-B5DD-13D630ACEDB7}" sibTransId="{995BA798-E1A2-4DCA-A813-AFEC77FE628C}"/>
    <dgm:cxn modelId="{0790CBA4-07A8-4961-95FA-CA9BB3146CEF}" type="presOf" srcId="{382E9729-FDC9-4BDE-8C24-5B8ACEF91CA2}" destId="{A83360AD-6287-4563-9CAD-A56BF346247F}" srcOrd="0" destOrd="0" presId="urn:microsoft.com/office/officeart/2005/8/layout/arrow3"/>
    <dgm:cxn modelId="{BF8A3AA8-24C0-42B4-9FA4-B77E32EC5455}" srcId="{BEC09DEA-A99E-4B1D-8CE5-C8C402631CBA}" destId="{EDA4E180-B57F-4544-85E9-A2161D48BBF2}" srcOrd="7" destOrd="0" parTransId="{8CD844EF-4933-4B39-A1B2-503AC34A96D6}" sibTransId="{48376EC8-2249-4518-A8C5-974BD531D372}"/>
    <dgm:cxn modelId="{C65F6CA8-307C-4984-9CE4-F50FB2D2A527}" type="presOf" srcId="{A285ACF3-901B-4679-8548-69DB0671BD35}" destId="{0CD9C905-DEAC-471E-9656-C0D5A71999F1}" srcOrd="0" destOrd="6" presId="urn:microsoft.com/office/officeart/2005/8/layout/arrow3"/>
    <dgm:cxn modelId="{C295ACB3-0C12-4215-9008-86E248CF020B}" srcId="{B235F78B-35AD-4813-8DEC-AC2A45BC486F}" destId="{6384A85A-EC1A-4618-96CE-FCF3699E9E58}" srcOrd="6" destOrd="0" parTransId="{ABE87E26-B4F9-4F88-B8F6-5F693B44C034}" sibTransId="{32DE0D1C-DEC1-4DAE-B041-306C2987274D}"/>
    <dgm:cxn modelId="{3AEB4AB5-8695-42ED-8211-6E18C0236870}" type="presOf" srcId="{EDA4E180-B57F-4544-85E9-A2161D48BBF2}" destId="{FDC1A7D5-9A83-4AB4-BD69-F4C2B3586157}" srcOrd="0" destOrd="8" presId="urn:microsoft.com/office/officeart/2005/8/layout/arrow3"/>
    <dgm:cxn modelId="{5BE247C2-14A3-4E4D-8DE1-1ECB6A84364B}" srcId="{382E9729-FDC9-4BDE-8C24-5B8ACEF91CA2}" destId="{B235F78B-35AD-4813-8DEC-AC2A45BC486F}" srcOrd="1" destOrd="0" parTransId="{B734757D-1BBD-4041-A32D-528F84891623}" sibTransId="{ED55DF97-9DD9-478C-B2E8-B22C4E6E1551}"/>
    <dgm:cxn modelId="{6E0D1FDC-1E74-4542-8BE0-75B9E86C0DF1}" type="presOf" srcId="{0D02A6AE-76E8-4095-AAF7-896BCEC8EAA3}" destId="{0CD9C905-DEAC-471E-9656-C0D5A71999F1}" srcOrd="0" destOrd="2" presId="urn:microsoft.com/office/officeart/2005/8/layout/arrow3"/>
    <dgm:cxn modelId="{9C34B1E4-BFD6-49AB-AD9A-998FBC5238A6}" srcId="{BEC09DEA-A99E-4B1D-8CE5-C8C402631CBA}" destId="{A70DA9DE-7139-436B-8242-FF4265649D34}" srcOrd="6" destOrd="0" parTransId="{5E1094D1-FDFA-4F59-B446-E0F4EB4A575F}" sibTransId="{C61A2FF0-9CEA-4FE2-8247-F0DE645F6D08}"/>
    <dgm:cxn modelId="{87115EEB-31B9-4756-8C13-BC6C4E07CA32}" type="presOf" srcId="{0E0B6DC9-B0C1-43A7-8227-E9E4FC21E972}" destId="{FDC1A7D5-9A83-4AB4-BD69-F4C2B3586157}" srcOrd="0" destOrd="1" presId="urn:microsoft.com/office/officeart/2005/8/layout/arrow3"/>
    <dgm:cxn modelId="{90870BFE-F680-4DBB-91E7-5407FDF9B0BD}" srcId="{B235F78B-35AD-4813-8DEC-AC2A45BC486F}" destId="{7B3C871A-1EF6-4D6B-ADF6-8A5BC797AAEB}" srcOrd="4" destOrd="0" parTransId="{0E4E3088-1451-4E83-A7A4-1E57B8550832}" sibTransId="{66F3189A-9A6F-4F9A-8E3B-A64FFA12703C}"/>
    <dgm:cxn modelId="{18909364-F598-4B2C-B054-C0ADD5532AB7}" type="presParOf" srcId="{A83360AD-6287-4563-9CAD-A56BF346247F}" destId="{AEB614C7-533C-462A-BB82-D258071ADFDF}" srcOrd="0" destOrd="0" presId="urn:microsoft.com/office/officeart/2005/8/layout/arrow3"/>
    <dgm:cxn modelId="{C0E21E40-46DF-489B-940A-7989A58A34FE}" type="presParOf" srcId="{A83360AD-6287-4563-9CAD-A56BF346247F}" destId="{E0A48B63-EF3B-4196-9BF2-FA8D783B98D4}" srcOrd="1" destOrd="0" presId="urn:microsoft.com/office/officeart/2005/8/layout/arrow3"/>
    <dgm:cxn modelId="{3C1AB7EF-F94B-4F52-9D6D-EBC642043099}" type="presParOf" srcId="{A83360AD-6287-4563-9CAD-A56BF346247F}" destId="{FDC1A7D5-9A83-4AB4-BD69-F4C2B3586157}" srcOrd="2" destOrd="0" presId="urn:microsoft.com/office/officeart/2005/8/layout/arrow3"/>
    <dgm:cxn modelId="{1BBD24B6-97A6-41B5-918D-B9F7EB4781BA}" type="presParOf" srcId="{A83360AD-6287-4563-9CAD-A56BF346247F}" destId="{59B623F7-079C-43E7-9189-83FC7340E44C}" srcOrd="3" destOrd="0" presId="urn:microsoft.com/office/officeart/2005/8/layout/arrow3"/>
    <dgm:cxn modelId="{EE1A6F80-CB70-466F-81D7-38E44AADA2F9}" type="presParOf" srcId="{A83360AD-6287-4563-9CAD-A56BF346247F}" destId="{0CD9C905-DEAC-471E-9656-C0D5A71999F1}"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19DAB-2946-4FB4-B43F-9D546FEEFDA4}">
      <dsp:nvSpPr>
        <dsp:cNvPr id="0" name=""/>
        <dsp:cNvSpPr/>
      </dsp:nvSpPr>
      <dsp:spPr>
        <a:xfrm>
          <a:off x="2419952" y="70618"/>
          <a:ext cx="3389694" cy="33896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uk-UA" sz="6500" kern="1200" dirty="0"/>
            <a:t>треба</a:t>
          </a:r>
          <a:endParaRPr lang="ru-RU" sz="6500" kern="1200" dirty="0"/>
        </a:p>
      </dsp:txBody>
      <dsp:txXfrm>
        <a:off x="2871911" y="663815"/>
        <a:ext cx="2485776" cy="1525362"/>
      </dsp:txXfrm>
    </dsp:sp>
    <dsp:sp modelId="{E149D0A0-CCE8-47A2-B9FE-FD2738CCDF90}">
      <dsp:nvSpPr>
        <dsp:cNvPr id="0" name=""/>
        <dsp:cNvSpPr/>
      </dsp:nvSpPr>
      <dsp:spPr>
        <a:xfrm>
          <a:off x="3643067" y="2189177"/>
          <a:ext cx="3389694" cy="33896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uk-UA" sz="6500" kern="1200" dirty="0"/>
            <a:t>можу</a:t>
          </a:r>
          <a:endParaRPr lang="ru-RU" sz="6500" kern="1200" dirty="0"/>
        </a:p>
      </dsp:txBody>
      <dsp:txXfrm>
        <a:off x="4679749" y="3064848"/>
        <a:ext cx="2033816" cy="1864332"/>
      </dsp:txXfrm>
    </dsp:sp>
    <dsp:sp modelId="{E9022D89-B174-41FD-98B0-735B83629901}">
      <dsp:nvSpPr>
        <dsp:cNvPr id="0" name=""/>
        <dsp:cNvSpPr/>
      </dsp:nvSpPr>
      <dsp:spPr>
        <a:xfrm>
          <a:off x="1196837" y="2189177"/>
          <a:ext cx="3389694" cy="33896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uk-UA" sz="6500" kern="1200" dirty="0"/>
            <a:t>хочу</a:t>
          </a:r>
          <a:endParaRPr lang="ru-RU" sz="6500" kern="1200" dirty="0"/>
        </a:p>
      </dsp:txBody>
      <dsp:txXfrm>
        <a:off x="1516034" y="3064848"/>
        <a:ext cx="2033816" cy="18643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A4BA6-7D1E-4387-AC9C-9C03146C08FE}">
      <dsp:nvSpPr>
        <dsp:cNvPr id="0" name=""/>
        <dsp:cNvSpPr/>
      </dsp:nvSpPr>
      <dsp:spPr>
        <a:xfrm>
          <a:off x="1644" y="1903710"/>
          <a:ext cx="3505871" cy="210352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uk-UA" sz="1900" kern="1200" dirty="0"/>
            <a:t>Прочитати вголос</a:t>
          </a:r>
        </a:p>
        <a:p>
          <a:pPr marL="0" lvl="0" indent="0" algn="ctr" defTabSz="844550">
            <a:lnSpc>
              <a:spcPct val="90000"/>
            </a:lnSpc>
            <a:spcBef>
              <a:spcPct val="0"/>
            </a:spcBef>
            <a:spcAft>
              <a:spcPct val="35000"/>
            </a:spcAft>
            <a:buNone/>
          </a:pPr>
          <a:r>
            <a:rPr lang="uk-UA" sz="1900" kern="1200" dirty="0"/>
            <a:t>Дати прочитати комусь</a:t>
          </a:r>
        </a:p>
        <a:p>
          <a:pPr marL="0" lvl="0" indent="0" algn="ctr" defTabSz="844550">
            <a:lnSpc>
              <a:spcPct val="90000"/>
            </a:lnSpc>
            <a:spcBef>
              <a:spcPct val="0"/>
            </a:spcBef>
            <a:spcAft>
              <a:spcPct val="35000"/>
            </a:spcAft>
            <a:buNone/>
          </a:pPr>
          <a:r>
            <a:rPr lang="uk-UA" sz="1900" kern="1200" dirty="0"/>
            <a:t>Попросити переказати</a:t>
          </a:r>
        </a:p>
        <a:p>
          <a:pPr marL="0" lvl="0" indent="0" algn="ctr" defTabSz="844550">
            <a:lnSpc>
              <a:spcPct val="90000"/>
            </a:lnSpc>
            <a:spcBef>
              <a:spcPct val="0"/>
            </a:spcBef>
            <a:spcAft>
              <a:spcPct val="35000"/>
            </a:spcAft>
            <a:buNone/>
          </a:pPr>
          <a:r>
            <a:rPr lang="uk-UA" sz="1900" kern="1200" dirty="0"/>
            <a:t>Дати прочитати експерту на предмет помилок</a:t>
          </a:r>
        </a:p>
      </dsp:txBody>
      <dsp:txXfrm>
        <a:off x="63254" y="1965320"/>
        <a:ext cx="3382651" cy="1980302"/>
      </dsp:txXfrm>
    </dsp:sp>
    <dsp:sp modelId="{FFBDF1B5-42C7-462B-A76C-22B44A4714BF}">
      <dsp:nvSpPr>
        <dsp:cNvPr id="0" name=""/>
        <dsp:cNvSpPr/>
      </dsp:nvSpPr>
      <dsp:spPr>
        <a:xfrm>
          <a:off x="3563744" y="2520743"/>
          <a:ext cx="1331961" cy="8694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uk-UA" sz="1500" kern="1200"/>
        </a:p>
      </dsp:txBody>
      <dsp:txXfrm>
        <a:off x="3563744" y="2694634"/>
        <a:ext cx="1071124" cy="521674"/>
      </dsp:txXfrm>
    </dsp:sp>
    <dsp:sp modelId="{F71840A3-6B0C-47CA-9451-6776DCEA9373}">
      <dsp:nvSpPr>
        <dsp:cNvPr id="0" name=""/>
        <dsp:cNvSpPr/>
      </dsp:nvSpPr>
      <dsp:spPr>
        <a:xfrm>
          <a:off x="4909863" y="1903710"/>
          <a:ext cx="3505871" cy="210352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uk-UA" sz="1900" kern="1200" dirty="0"/>
            <a:t>Помітити помилки </a:t>
          </a:r>
          <a:r>
            <a:rPr lang="uk-UA" sz="1900" kern="1200" dirty="0" err="1"/>
            <a:t>мовні</a:t>
          </a:r>
          <a:r>
            <a:rPr lang="uk-UA" sz="1900" kern="1200" dirty="0"/>
            <a:t> і логічні</a:t>
          </a:r>
        </a:p>
        <a:p>
          <a:pPr marL="0" lvl="0" indent="0" algn="ctr" defTabSz="844550">
            <a:lnSpc>
              <a:spcPct val="90000"/>
            </a:lnSpc>
            <a:spcBef>
              <a:spcPct val="0"/>
            </a:spcBef>
            <a:spcAft>
              <a:spcPct val="35000"/>
            </a:spcAft>
            <a:buNone/>
          </a:pPr>
          <a:r>
            <a:rPr lang="uk-UA" sz="1900" kern="1200" dirty="0"/>
            <a:t>Перевірити, чи все зрозуміло і послідовно</a:t>
          </a:r>
        </a:p>
        <a:p>
          <a:pPr marL="0" lvl="0" indent="0" algn="ctr" defTabSz="844550">
            <a:lnSpc>
              <a:spcPct val="90000"/>
            </a:lnSpc>
            <a:spcBef>
              <a:spcPct val="0"/>
            </a:spcBef>
            <a:spcAft>
              <a:spcPct val="35000"/>
            </a:spcAft>
            <a:buNone/>
          </a:pPr>
          <a:r>
            <a:rPr lang="uk-UA" sz="1900" kern="1200" dirty="0"/>
            <a:t>Зрозуміти, яке враження лишиться в комісії</a:t>
          </a:r>
        </a:p>
      </dsp:txBody>
      <dsp:txXfrm>
        <a:off x="4971473" y="1965320"/>
        <a:ext cx="3382651" cy="1980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B764A-BCF1-4E5C-80C7-2E1A61F6FAF3}">
      <dsp:nvSpPr>
        <dsp:cNvPr id="0" name=""/>
        <dsp:cNvSpPr/>
      </dsp:nvSpPr>
      <dsp:spPr>
        <a:xfrm>
          <a:off x="5726398" y="3261991"/>
          <a:ext cx="91440" cy="607170"/>
        </a:xfrm>
        <a:custGeom>
          <a:avLst/>
          <a:gdLst/>
          <a:ahLst/>
          <a:cxnLst/>
          <a:rect l="0" t="0" r="0" b="0"/>
          <a:pathLst>
            <a:path>
              <a:moveTo>
                <a:pt x="45720" y="0"/>
              </a:moveTo>
              <a:lnTo>
                <a:pt x="45720" y="60717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98DD5B-A33A-485D-83EE-7AC5A9BD95F3}">
      <dsp:nvSpPr>
        <dsp:cNvPr id="0" name=""/>
        <dsp:cNvSpPr/>
      </dsp:nvSpPr>
      <dsp:spPr>
        <a:xfrm>
          <a:off x="4496307" y="1329137"/>
          <a:ext cx="1275811" cy="607170"/>
        </a:xfrm>
        <a:custGeom>
          <a:avLst/>
          <a:gdLst/>
          <a:ahLst/>
          <a:cxnLst/>
          <a:rect l="0" t="0" r="0" b="0"/>
          <a:pathLst>
            <a:path>
              <a:moveTo>
                <a:pt x="0" y="0"/>
              </a:moveTo>
              <a:lnTo>
                <a:pt x="0" y="413768"/>
              </a:lnTo>
              <a:lnTo>
                <a:pt x="1275811" y="413768"/>
              </a:lnTo>
              <a:lnTo>
                <a:pt x="1275811" y="60717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CC8767-4294-4AD0-85AE-2AD5A9EFE040}">
      <dsp:nvSpPr>
        <dsp:cNvPr id="0" name=""/>
        <dsp:cNvSpPr/>
      </dsp:nvSpPr>
      <dsp:spPr>
        <a:xfrm>
          <a:off x="3174775" y="3261991"/>
          <a:ext cx="91440" cy="607170"/>
        </a:xfrm>
        <a:custGeom>
          <a:avLst/>
          <a:gdLst/>
          <a:ahLst/>
          <a:cxnLst/>
          <a:rect l="0" t="0" r="0" b="0"/>
          <a:pathLst>
            <a:path>
              <a:moveTo>
                <a:pt x="45720" y="0"/>
              </a:moveTo>
              <a:lnTo>
                <a:pt x="45720" y="60717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B8D015-520C-4B51-BE5F-402A4E6BF4A5}">
      <dsp:nvSpPr>
        <dsp:cNvPr id="0" name=""/>
        <dsp:cNvSpPr/>
      </dsp:nvSpPr>
      <dsp:spPr>
        <a:xfrm>
          <a:off x="3220495" y="1329137"/>
          <a:ext cx="1275811" cy="607170"/>
        </a:xfrm>
        <a:custGeom>
          <a:avLst/>
          <a:gdLst/>
          <a:ahLst/>
          <a:cxnLst/>
          <a:rect l="0" t="0" r="0" b="0"/>
          <a:pathLst>
            <a:path>
              <a:moveTo>
                <a:pt x="1275811" y="0"/>
              </a:moveTo>
              <a:lnTo>
                <a:pt x="1275811" y="413768"/>
              </a:lnTo>
              <a:lnTo>
                <a:pt x="0" y="413768"/>
              </a:lnTo>
              <a:lnTo>
                <a:pt x="0" y="60717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EC380A-248D-4866-8CB6-FED7D6563450}">
      <dsp:nvSpPr>
        <dsp:cNvPr id="0" name=""/>
        <dsp:cNvSpPr/>
      </dsp:nvSpPr>
      <dsp:spPr>
        <a:xfrm>
          <a:off x="3452461" y="3452"/>
          <a:ext cx="2087691" cy="13256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74237E-3DAB-46F3-9158-8C15AC482DA3}">
      <dsp:nvSpPr>
        <dsp:cNvPr id="0" name=""/>
        <dsp:cNvSpPr/>
      </dsp:nvSpPr>
      <dsp:spPr>
        <a:xfrm>
          <a:off x="3684426" y="223820"/>
          <a:ext cx="2087691" cy="13256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b="1" kern="1200" dirty="0"/>
            <a:t>Мотиваційний лист </a:t>
          </a:r>
          <a:r>
            <a:rPr lang="uk-UA" sz="1300" kern="1200" dirty="0"/>
            <a:t>пишуть </a:t>
          </a:r>
          <a:r>
            <a:rPr lang="uk-UA" sz="1300" b="1" kern="1200" dirty="0"/>
            <a:t>всі</a:t>
          </a:r>
          <a:r>
            <a:rPr lang="uk-UA" sz="1300" kern="1200" dirty="0"/>
            <a:t> вступники</a:t>
          </a:r>
        </a:p>
      </dsp:txBody>
      <dsp:txXfrm>
        <a:off x="3723254" y="262648"/>
        <a:ext cx="2010035" cy="1248028"/>
      </dsp:txXfrm>
    </dsp:sp>
    <dsp:sp modelId="{BEA26F2A-7085-4F1D-90F0-4CB92156E83B}">
      <dsp:nvSpPr>
        <dsp:cNvPr id="0" name=""/>
        <dsp:cNvSpPr/>
      </dsp:nvSpPr>
      <dsp:spPr>
        <a:xfrm>
          <a:off x="2176649" y="1936307"/>
          <a:ext cx="2087691" cy="13256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97E52D-52BF-4937-96C5-AFDFC561AD49}">
      <dsp:nvSpPr>
        <dsp:cNvPr id="0" name=""/>
        <dsp:cNvSpPr/>
      </dsp:nvSpPr>
      <dsp:spPr>
        <a:xfrm>
          <a:off x="2408615" y="2156675"/>
          <a:ext cx="2087691" cy="132568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dirty="0"/>
            <a:t>«на бюджет» </a:t>
          </a:r>
        </a:p>
      </dsp:txBody>
      <dsp:txXfrm>
        <a:off x="2447443" y="2195503"/>
        <a:ext cx="2010035" cy="1248028"/>
      </dsp:txXfrm>
    </dsp:sp>
    <dsp:sp modelId="{71D5A0FA-3AC4-4720-962E-74DD97FFA003}">
      <dsp:nvSpPr>
        <dsp:cNvPr id="0" name=""/>
        <dsp:cNvSpPr/>
      </dsp:nvSpPr>
      <dsp:spPr>
        <a:xfrm>
          <a:off x="2176649" y="3869162"/>
          <a:ext cx="2087691" cy="13256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9F775-5A76-4D46-8894-BCC7B560BDE5}">
      <dsp:nvSpPr>
        <dsp:cNvPr id="0" name=""/>
        <dsp:cNvSpPr/>
      </dsp:nvSpPr>
      <dsp:spPr>
        <a:xfrm>
          <a:off x="2408615" y="4089529"/>
          <a:ext cx="2087691" cy="132568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dirty="0"/>
            <a:t>додаткова можливість у випадку, якщо двоє чи більше вступників мають однаковий бал з </a:t>
          </a:r>
          <a:r>
            <a:rPr lang="uk-UA" sz="1300" kern="1200" dirty="0" err="1"/>
            <a:t>мультипредметного</a:t>
          </a:r>
          <a:r>
            <a:rPr lang="uk-UA" sz="1300" kern="1200" dirty="0"/>
            <a:t> тесту </a:t>
          </a:r>
        </a:p>
      </dsp:txBody>
      <dsp:txXfrm>
        <a:off x="2447443" y="4128357"/>
        <a:ext cx="2010035" cy="1248028"/>
      </dsp:txXfrm>
    </dsp:sp>
    <dsp:sp modelId="{D0E36813-7E57-4D9A-93D4-BDAC3BBFADFF}">
      <dsp:nvSpPr>
        <dsp:cNvPr id="0" name=""/>
        <dsp:cNvSpPr/>
      </dsp:nvSpPr>
      <dsp:spPr>
        <a:xfrm>
          <a:off x="4728272" y="1936307"/>
          <a:ext cx="2087691" cy="13256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4146B3-1074-47F6-824E-886ED691BA54}">
      <dsp:nvSpPr>
        <dsp:cNvPr id="0" name=""/>
        <dsp:cNvSpPr/>
      </dsp:nvSpPr>
      <dsp:spPr>
        <a:xfrm>
          <a:off x="4960238" y="2156675"/>
          <a:ext cx="2087691" cy="132568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dirty="0"/>
            <a:t>«на контракт»</a:t>
          </a:r>
        </a:p>
      </dsp:txBody>
      <dsp:txXfrm>
        <a:off x="4999066" y="2195503"/>
        <a:ext cx="2010035" cy="1248028"/>
      </dsp:txXfrm>
    </dsp:sp>
    <dsp:sp modelId="{57C285DD-78D4-4CDA-8D5E-75E37B95A641}">
      <dsp:nvSpPr>
        <dsp:cNvPr id="0" name=""/>
        <dsp:cNvSpPr/>
      </dsp:nvSpPr>
      <dsp:spPr>
        <a:xfrm>
          <a:off x="4728272" y="3869162"/>
          <a:ext cx="2087691" cy="13256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7A8FA-5E79-4981-99FD-E747213297E7}">
      <dsp:nvSpPr>
        <dsp:cNvPr id="0" name=""/>
        <dsp:cNvSpPr/>
      </dsp:nvSpPr>
      <dsp:spPr>
        <a:xfrm>
          <a:off x="4960238" y="4089529"/>
          <a:ext cx="2087691" cy="132568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dirty="0"/>
            <a:t>можливість вступити на бажану спеціальність</a:t>
          </a:r>
        </a:p>
      </dsp:txBody>
      <dsp:txXfrm>
        <a:off x="4999066" y="4128357"/>
        <a:ext cx="2010035" cy="1248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A0BBC-73F1-469C-9A26-96367C7FBEB3}">
      <dsp:nvSpPr>
        <dsp:cNvPr id="0" name=""/>
        <dsp:cNvSpPr/>
      </dsp:nvSpPr>
      <dsp:spPr>
        <a:xfrm>
          <a:off x="2556" y="2158509"/>
          <a:ext cx="3114678" cy="1245871"/>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uk-UA" sz="1400" kern="1200" dirty="0">
              <a:latin typeface="Arial" panose="020B0604020202020204" pitchFamily="34" charset="0"/>
              <a:cs typeface="Arial" panose="020B0604020202020204" pitchFamily="34" charset="0"/>
            </a:rPr>
            <a:t>Додаткова реєстрація на </a:t>
          </a:r>
          <a:r>
            <a:rPr lang="uk-UA" sz="1400" kern="1200" dirty="0" err="1">
              <a:latin typeface="Arial" panose="020B0604020202020204" pitchFamily="34" charset="0"/>
              <a:cs typeface="Arial" panose="020B0604020202020204" pitchFamily="34" charset="0"/>
            </a:rPr>
            <a:t>Національнй</a:t>
          </a:r>
          <a:r>
            <a:rPr lang="uk-UA" sz="1400" kern="1200" dirty="0">
              <a:latin typeface="Arial" panose="020B0604020202020204" pitchFamily="34" charset="0"/>
              <a:cs typeface="Arial" panose="020B0604020202020204" pitchFamily="34" charset="0"/>
            </a:rPr>
            <a:t> </a:t>
          </a:r>
          <a:r>
            <a:rPr lang="uk-UA" sz="1400" kern="1200" dirty="0" err="1">
              <a:latin typeface="Arial" panose="020B0604020202020204" pitchFamily="34" charset="0"/>
              <a:cs typeface="Arial" panose="020B0604020202020204" pitchFamily="34" charset="0"/>
            </a:rPr>
            <a:t>мультипредмтетний</a:t>
          </a:r>
          <a:r>
            <a:rPr lang="uk-UA" sz="1400" kern="1200" dirty="0">
              <a:latin typeface="Arial" panose="020B0604020202020204" pitchFamily="34" charset="0"/>
              <a:cs typeface="Arial" panose="020B0604020202020204" pitchFamily="34" charset="0"/>
            </a:rPr>
            <a:t> тест  - червень</a:t>
          </a:r>
        </a:p>
      </dsp:txBody>
      <dsp:txXfrm>
        <a:off x="625492" y="2158509"/>
        <a:ext cx="1868807" cy="1245871"/>
      </dsp:txXfrm>
    </dsp:sp>
    <dsp:sp modelId="{1D63A07C-94E3-45B2-9D89-F9EF3794875E}">
      <dsp:nvSpPr>
        <dsp:cNvPr id="0" name=""/>
        <dsp:cNvSpPr/>
      </dsp:nvSpPr>
      <dsp:spPr>
        <a:xfrm>
          <a:off x="2805767" y="2158509"/>
          <a:ext cx="3114678" cy="1245871"/>
        </a:xfrm>
        <a:prstGeom prst="chevron">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uk-UA" sz="1400" kern="1200">
              <a:latin typeface="Arial" panose="020B0604020202020204" pitchFamily="34" charset="0"/>
              <a:cs typeface="Arial" panose="020B0604020202020204" pitchFamily="34" charset="0"/>
            </a:rPr>
            <a:t>Реєстрація електронних кабінетів – з 1 липня</a:t>
          </a:r>
        </a:p>
      </dsp:txBody>
      <dsp:txXfrm>
        <a:off x="3428703" y="2158509"/>
        <a:ext cx="1868807" cy="1245871"/>
      </dsp:txXfrm>
    </dsp:sp>
    <dsp:sp modelId="{69809BD0-1089-4CAB-879B-8C7CEE6F402E}">
      <dsp:nvSpPr>
        <dsp:cNvPr id="0" name=""/>
        <dsp:cNvSpPr/>
      </dsp:nvSpPr>
      <dsp:spPr>
        <a:xfrm>
          <a:off x="5608977" y="2158509"/>
          <a:ext cx="3114678" cy="1245871"/>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uk-UA" sz="1400" kern="1200">
              <a:latin typeface="Arial" panose="020B0604020202020204" pitchFamily="34" charset="0"/>
              <a:cs typeface="Arial" panose="020B0604020202020204" pitchFamily="34" charset="0"/>
            </a:rPr>
            <a:t>Подача заяв  - з 29 липня до 23 серпня </a:t>
          </a:r>
        </a:p>
      </dsp:txBody>
      <dsp:txXfrm>
        <a:off x="6231913" y="2158509"/>
        <a:ext cx="1868807" cy="1245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88EEB-C907-4C95-94BD-1FB3B0DFA808}">
      <dsp:nvSpPr>
        <dsp:cNvPr id="0" name=""/>
        <dsp:cNvSpPr/>
      </dsp:nvSpPr>
      <dsp:spPr>
        <a:xfrm>
          <a:off x="2060" y="285650"/>
          <a:ext cx="3120711" cy="312071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uk-UA" sz="4300" kern="1200" dirty="0"/>
            <a:t>вступник</a:t>
          </a:r>
        </a:p>
      </dsp:txBody>
      <dsp:txXfrm>
        <a:off x="459078" y="742668"/>
        <a:ext cx="2206675" cy="2206675"/>
      </dsp:txXfrm>
    </dsp:sp>
    <dsp:sp modelId="{A668E0D9-9A7A-407C-A262-212D76C454A1}">
      <dsp:nvSpPr>
        <dsp:cNvPr id="0" name=""/>
        <dsp:cNvSpPr/>
      </dsp:nvSpPr>
      <dsp:spPr>
        <a:xfrm>
          <a:off x="2879334" y="-155348"/>
          <a:ext cx="1944489" cy="10532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uk-UA" sz="3500" kern="1200"/>
        </a:p>
      </dsp:txBody>
      <dsp:txXfrm>
        <a:off x="2879334" y="55300"/>
        <a:ext cx="1628517" cy="631944"/>
      </dsp:txXfrm>
    </dsp:sp>
    <dsp:sp modelId="{D795E7B4-F123-42CA-909E-45011E06F70E}">
      <dsp:nvSpPr>
        <dsp:cNvPr id="0" name=""/>
        <dsp:cNvSpPr/>
      </dsp:nvSpPr>
      <dsp:spPr>
        <a:xfrm>
          <a:off x="4690451" y="285650"/>
          <a:ext cx="3120711" cy="312071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lang="uk-UA" sz="5100" kern="1200" dirty="0"/>
            <a:t>ЗВО</a:t>
          </a:r>
        </a:p>
      </dsp:txBody>
      <dsp:txXfrm>
        <a:off x="5147469" y="742668"/>
        <a:ext cx="2206675" cy="2206675"/>
      </dsp:txXfrm>
    </dsp:sp>
    <dsp:sp modelId="{E8EEA5CC-614B-4A3D-BFEF-83349BEF8CBB}">
      <dsp:nvSpPr>
        <dsp:cNvPr id="0" name=""/>
        <dsp:cNvSpPr/>
      </dsp:nvSpPr>
      <dsp:spPr>
        <a:xfrm rot="10800000">
          <a:off x="2989399" y="2794120"/>
          <a:ext cx="1944489" cy="10532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uk-UA" sz="3500" kern="1200"/>
        </a:p>
      </dsp:txBody>
      <dsp:txXfrm rot="10800000">
        <a:off x="3305371" y="3004768"/>
        <a:ext cx="1628517" cy="6319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C0993-13BE-47B8-8AC6-C8BCA068E40D}">
      <dsp:nvSpPr>
        <dsp:cNvPr id="0" name=""/>
        <dsp:cNvSpPr/>
      </dsp:nvSpPr>
      <dsp:spPr>
        <a:xfrm>
          <a:off x="0" y="309168"/>
          <a:ext cx="5674179" cy="1209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0379" tIns="333248" rIns="440379" bIns="113792" numCol="1" spcCol="1270" anchor="t" anchorCtr="0">
          <a:noAutofit/>
        </a:bodyPr>
        <a:lstStyle/>
        <a:p>
          <a:pPr marL="171450" lvl="1" indent="-171450" algn="l" defTabSz="711200">
            <a:lnSpc>
              <a:spcPct val="90000"/>
            </a:lnSpc>
            <a:spcBef>
              <a:spcPct val="0"/>
            </a:spcBef>
            <a:spcAft>
              <a:spcPct val="15000"/>
            </a:spcAft>
            <a:buChar char="•"/>
          </a:pPr>
          <a:r>
            <a:rPr lang="uk-UA" sz="1600" b="0" i="0" u="none" strike="noStrike" kern="1200" dirty="0">
              <a:effectLst/>
              <a:latin typeface="+mn-lt"/>
            </a:rPr>
            <a:t>Обсяг 1–3 сторінки</a:t>
          </a:r>
          <a:endParaRPr lang="uk-UA" sz="1600" b="0" kern="1200" dirty="0">
            <a:latin typeface="+mn-lt"/>
          </a:endParaRPr>
        </a:p>
        <a:p>
          <a:pPr marL="171450" lvl="1" indent="-171450" algn="l" defTabSz="711200">
            <a:lnSpc>
              <a:spcPct val="90000"/>
            </a:lnSpc>
            <a:spcBef>
              <a:spcPct val="0"/>
            </a:spcBef>
            <a:spcAft>
              <a:spcPct val="15000"/>
            </a:spcAft>
            <a:buChar char="•"/>
          </a:pPr>
          <a:r>
            <a:rPr lang="uk-UA" sz="1600" b="0" kern="1200">
              <a:latin typeface="+mn-lt"/>
            </a:rPr>
            <a:t>Шрифт </a:t>
          </a:r>
          <a:r>
            <a:rPr lang="uk-UA" sz="1600" b="0" i="0" u="none" strike="noStrike" kern="1200">
              <a:effectLst/>
              <a:latin typeface="+mn-lt"/>
            </a:rPr>
            <a:t>14 кегль </a:t>
          </a:r>
          <a:r>
            <a:rPr lang="en-US" sz="1600" b="0" i="0" u="none" strike="noStrike" kern="1200">
              <a:effectLst/>
              <a:latin typeface="+mn-lt"/>
            </a:rPr>
            <a:t>Times New Roman</a:t>
          </a:r>
          <a:r>
            <a:rPr lang="uk-UA" sz="1600" b="0" i="0" u="none" strike="noStrike" kern="1200">
              <a:effectLst/>
              <a:latin typeface="+mn-lt"/>
            </a:rPr>
            <a:t>,  1,5 інтервал</a:t>
          </a:r>
          <a:endParaRPr lang="uk-UA" sz="1600" b="0" kern="1200" dirty="0">
            <a:latin typeface="+mn-lt"/>
          </a:endParaRPr>
        </a:p>
        <a:p>
          <a:pPr marL="171450" lvl="1" indent="-171450" algn="l" defTabSz="711200">
            <a:lnSpc>
              <a:spcPct val="90000"/>
            </a:lnSpc>
            <a:spcBef>
              <a:spcPct val="0"/>
            </a:spcBef>
            <a:spcAft>
              <a:spcPct val="15000"/>
            </a:spcAft>
            <a:buChar char="•"/>
          </a:pPr>
          <a:r>
            <a:rPr lang="uk-UA" sz="1600" b="0" kern="1200" dirty="0">
              <a:latin typeface="+mn-lt"/>
            </a:rPr>
            <a:t>Грамотність </a:t>
          </a:r>
        </a:p>
      </dsp:txBody>
      <dsp:txXfrm>
        <a:off x="0" y="309168"/>
        <a:ext cx="5674179" cy="1209600"/>
      </dsp:txXfrm>
    </dsp:sp>
    <dsp:sp modelId="{4F2D83D7-AF64-462D-A2D4-5B0D68A5BD9F}">
      <dsp:nvSpPr>
        <dsp:cNvPr id="0" name=""/>
        <dsp:cNvSpPr/>
      </dsp:nvSpPr>
      <dsp:spPr>
        <a:xfrm>
          <a:off x="283708" y="73008"/>
          <a:ext cx="3971925"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129" tIns="0" rIns="150129" bIns="0" numCol="1" spcCol="1270" anchor="ctr" anchorCtr="0">
          <a:noAutofit/>
        </a:bodyPr>
        <a:lstStyle/>
        <a:p>
          <a:pPr marL="0" lvl="0" indent="0" algn="l" defTabSz="711200">
            <a:lnSpc>
              <a:spcPct val="90000"/>
            </a:lnSpc>
            <a:spcBef>
              <a:spcPct val="0"/>
            </a:spcBef>
            <a:spcAft>
              <a:spcPct val="35000"/>
            </a:spcAft>
            <a:buNone/>
          </a:pPr>
          <a:r>
            <a:rPr lang="uk-UA" sz="1600" b="0" kern="1200" dirty="0">
              <a:latin typeface="+mn-lt"/>
            </a:rPr>
            <a:t>Оформлення </a:t>
          </a:r>
        </a:p>
      </dsp:txBody>
      <dsp:txXfrm>
        <a:off x="306765" y="96065"/>
        <a:ext cx="3925811" cy="426206"/>
      </dsp:txXfrm>
    </dsp:sp>
    <dsp:sp modelId="{A22A46F5-971B-41AC-886D-7231EF7F108D}">
      <dsp:nvSpPr>
        <dsp:cNvPr id="0" name=""/>
        <dsp:cNvSpPr/>
      </dsp:nvSpPr>
      <dsp:spPr>
        <a:xfrm>
          <a:off x="0" y="1841328"/>
          <a:ext cx="5674179" cy="20160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0379" tIns="333248" rIns="440379" bIns="113792" numCol="1" spcCol="1270" anchor="t" anchorCtr="0">
          <a:noAutofit/>
        </a:bodyPr>
        <a:lstStyle/>
        <a:p>
          <a:pPr marL="171450" lvl="1" indent="-171450" algn="l" defTabSz="711200">
            <a:lnSpc>
              <a:spcPct val="90000"/>
            </a:lnSpc>
            <a:spcBef>
              <a:spcPct val="0"/>
            </a:spcBef>
            <a:spcAft>
              <a:spcPct val="15000"/>
            </a:spcAft>
            <a:buChar char="•"/>
          </a:pPr>
          <a:r>
            <a:rPr lang="uk-UA" sz="1600" b="0" kern="1200" dirty="0">
              <a:latin typeface="+mn-lt"/>
            </a:rPr>
            <a:t>Діловий стиль</a:t>
          </a:r>
        </a:p>
        <a:p>
          <a:pPr marL="171450" lvl="1" indent="-171450" algn="l" defTabSz="711200">
            <a:lnSpc>
              <a:spcPct val="90000"/>
            </a:lnSpc>
            <a:spcBef>
              <a:spcPct val="0"/>
            </a:spcBef>
            <a:spcAft>
              <a:spcPct val="15000"/>
            </a:spcAft>
            <a:buChar char="•"/>
          </a:pPr>
          <a:r>
            <a:rPr lang="uk-UA" sz="1600" b="0" kern="1200" dirty="0">
              <a:latin typeface="+mn-lt"/>
            </a:rPr>
            <a:t>Лаконічність </a:t>
          </a:r>
        </a:p>
        <a:p>
          <a:pPr marL="171450" lvl="1" indent="-171450" algn="l" defTabSz="711200">
            <a:lnSpc>
              <a:spcPct val="90000"/>
            </a:lnSpc>
            <a:spcBef>
              <a:spcPct val="0"/>
            </a:spcBef>
            <a:spcAft>
              <a:spcPct val="15000"/>
            </a:spcAft>
            <a:buChar char="•"/>
          </a:pPr>
          <a:r>
            <a:rPr lang="uk-UA" sz="1600" b="0" kern="1200" dirty="0">
              <a:latin typeface="+mn-lt"/>
            </a:rPr>
            <a:t>Структурованість </a:t>
          </a:r>
        </a:p>
        <a:p>
          <a:pPr marL="171450" lvl="1" indent="-171450" algn="l" defTabSz="711200">
            <a:lnSpc>
              <a:spcPct val="90000"/>
            </a:lnSpc>
            <a:spcBef>
              <a:spcPct val="0"/>
            </a:spcBef>
            <a:spcAft>
              <a:spcPct val="15000"/>
            </a:spcAft>
            <a:buChar char="•"/>
          </a:pPr>
          <a:r>
            <a:rPr lang="uk-UA" sz="1600" b="0" kern="1200" dirty="0" err="1">
              <a:latin typeface="+mn-lt"/>
            </a:rPr>
            <a:t>Беземоційність</a:t>
          </a:r>
          <a:r>
            <a:rPr lang="uk-UA" sz="1600" b="0" kern="1200" dirty="0">
              <a:latin typeface="+mn-lt"/>
            </a:rPr>
            <a:t>, але…</a:t>
          </a:r>
        </a:p>
        <a:p>
          <a:pPr marL="171450" lvl="1" indent="-171450" algn="l" defTabSz="711200">
            <a:lnSpc>
              <a:spcPct val="90000"/>
            </a:lnSpc>
            <a:spcBef>
              <a:spcPct val="0"/>
            </a:spcBef>
            <a:spcAft>
              <a:spcPct val="15000"/>
            </a:spcAft>
            <a:buChar char="•"/>
          </a:pPr>
          <a:r>
            <a:rPr lang="uk-UA" sz="1600" b="0" kern="1200" dirty="0">
              <a:latin typeface="+mn-lt"/>
            </a:rPr>
            <a:t>Простота формулювань</a:t>
          </a:r>
        </a:p>
        <a:p>
          <a:pPr marL="171450" lvl="1" indent="-171450" algn="l" defTabSz="711200">
            <a:lnSpc>
              <a:spcPct val="90000"/>
            </a:lnSpc>
            <a:spcBef>
              <a:spcPct val="0"/>
            </a:spcBef>
            <a:spcAft>
              <a:spcPct val="15000"/>
            </a:spcAft>
            <a:buChar char="•"/>
          </a:pPr>
          <a:r>
            <a:rPr lang="uk-UA" sz="1600" b="0" kern="1200" dirty="0">
              <a:latin typeface="+mn-lt"/>
            </a:rPr>
            <a:t>Послідовність та аргументованість</a:t>
          </a:r>
        </a:p>
      </dsp:txBody>
      <dsp:txXfrm>
        <a:off x="0" y="1841328"/>
        <a:ext cx="5674179" cy="2016000"/>
      </dsp:txXfrm>
    </dsp:sp>
    <dsp:sp modelId="{9DC4BEC4-2592-4EEB-8ACA-C1753DBACDDF}">
      <dsp:nvSpPr>
        <dsp:cNvPr id="0" name=""/>
        <dsp:cNvSpPr/>
      </dsp:nvSpPr>
      <dsp:spPr>
        <a:xfrm>
          <a:off x="283708" y="1605168"/>
          <a:ext cx="3971925" cy="47232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129" tIns="0" rIns="150129" bIns="0" numCol="1" spcCol="1270" anchor="ctr" anchorCtr="0">
          <a:noAutofit/>
        </a:bodyPr>
        <a:lstStyle/>
        <a:p>
          <a:pPr marL="0" lvl="0" indent="0" algn="l" defTabSz="711200">
            <a:lnSpc>
              <a:spcPct val="90000"/>
            </a:lnSpc>
            <a:spcBef>
              <a:spcPct val="0"/>
            </a:spcBef>
            <a:spcAft>
              <a:spcPct val="35000"/>
            </a:spcAft>
            <a:buNone/>
          </a:pPr>
          <a:r>
            <a:rPr lang="uk-UA" sz="1600" b="0" kern="1200" dirty="0">
              <a:latin typeface="+mn-lt"/>
            </a:rPr>
            <a:t>Стилістика </a:t>
          </a:r>
        </a:p>
      </dsp:txBody>
      <dsp:txXfrm>
        <a:off x="306765" y="1628225"/>
        <a:ext cx="3925811" cy="426206"/>
      </dsp:txXfrm>
    </dsp:sp>
    <dsp:sp modelId="{7F6D295E-4B11-45ED-9957-7C4D8C97DA5E}">
      <dsp:nvSpPr>
        <dsp:cNvPr id="0" name=""/>
        <dsp:cNvSpPr/>
      </dsp:nvSpPr>
      <dsp:spPr>
        <a:xfrm>
          <a:off x="0" y="4179888"/>
          <a:ext cx="5674179" cy="17136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0379" tIns="333248" rIns="440379" bIns="113792" numCol="1" spcCol="1270" anchor="t" anchorCtr="0">
          <a:noAutofit/>
        </a:bodyPr>
        <a:lstStyle/>
        <a:p>
          <a:pPr marL="171450" lvl="1" indent="-171450" algn="l" defTabSz="711200">
            <a:lnSpc>
              <a:spcPct val="90000"/>
            </a:lnSpc>
            <a:spcBef>
              <a:spcPct val="0"/>
            </a:spcBef>
            <a:spcAft>
              <a:spcPct val="15000"/>
            </a:spcAft>
            <a:buChar char="•"/>
          </a:pPr>
          <a:r>
            <a:rPr lang="ru-RU" sz="1600" b="0" i="0" kern="1200">
              <a:effectLst/>
              <a:latin typeface="+mn-lt"/>
            </a:rPr>
            <a:t>«шапка</a:t>
          </a:r>
          <a:r>
            <a:rPr lang="ru-RU" sz="1600" b="0" kern="1200">
              <a:latin typeface="+mn-lt"/>
              <a:ea typeface="+mn-ea"/>
              <a:cs typeface="+mn-cs"/>
            </a:rPr>
            <a:t>»</a:t>
          </a:r>
          <a:endParaRPr lang="uk-UA" sz="1600" b="0" kern="1200" dirty="0">
            <a:latin typeface="+mn-lt"/>
            <a:ea typeface="+mn-ea"/>
            <a:cs typeface="+mn-cs"/>
          </a:endParaRPr>
        </a:p>
        <a:p>
          <a:pPr marL="171450" lvl="1" indent="-171450" algn="l" defTabSz="711200">
            <a:lnSpc>
              <a:spcPct val="90000"/>
            </a:lnSpc>
            <a:spcBef>
              <a:spcPct val="0"/>
            </a:spcBef>
            <a:spcAft>
              <a:spcPct val="15000"/>
            </a:spcAft>
            <a:buChar char="•"/>
          </a:pPr>
          <a:r>
            <a:rPr lang="ru-RU" sz="1600" b="0" i="0" kern="1200">
              <a:effectLst/>
              <a:latin typeface="+mn-lt"/>
            </a:rPr>
            <a:t>звертання</a:t>
          </a:r>
          <a:endParaRPr lang="uk-UA" sz="1600" b="0" kern="1200" dirty="0">
            <a:latin typeface="+mn-lt"/>
          </a:endParaRPr>
        </a:p>
        <a:p>
          <a:pPr marL="171450" lvl="1" indent="-171450" algn="l" defTabSz="711200">
            <a:lnSpc>
              <a:spcPct val="90000"/>
            </a:lnSpc>
            <a:spcBef>
              <a:spcPct val="0"/>
            </a:spcBef>
            <a:spcAft>
              <a:spcPct val="15000"/>
            </a:spcAft>
            <a:buChar char="•"/>
          </a:pPr>
          <a:r>
            <a:rPr lang="ru-RU" sz="1600" b="0" i="0" kern="1200">
              <a:effectLst/>
              <a:latin typeface="+mn-lt"/>
            </a:rPr>
            <a:t>вступ</a:t>
          </a:r>
          <a:endParaRPr lang="uk-UA" sz="1600" b="0" kern="1200" dirty="0">
            <a:latin typeface="+mn-lt"/>
          </a:endParaRPr>
        </a:p>
        <a:p>
          <a:pPr marL="171450" lvl="1" indent="-171450" algn="l" defTabSz="711200">
            <a:lnSpc>
              <a:spcPct val="90000"/>
            </a:lnSpc>
            <a:spcBef>
              <a:spcPct val="0"/>
            </a:spcBef>
            <a:spcAft>
              <a:spcPct val="15000"/>
            </a:spcAft>
            <a:buChar char="•"/>
          </a:pPr>
          <a:r>
            <a:rPr lang="ru-RU" sz="1600" b="0" i="0" kern="1200" dirty="0" err="1">
              <a:effectLst/>
              <a:latin typeface="+mn-lt"/>
            </a:rPr>
            <a:t>основна</a:t>
          </a:r>
          <a:r>
            <a:rPr lang="ru-RU" sz="1600" b="0" i="0" kern="1200" dirty="0">
              <a:effectLst/>
              <a:latin typeface="+mn-lt"/>
            </a:rPr>
            <a:t> </a:t>
          </a:r>
          <a:r>
            <a:rPr lang="ru-RU" sz="1600" b="0" i="0" kern="1200" dirty="0" err="1">
              <a:effectLst/>
              <a:latin typeface="+mn-lt"/>
            </a:rPr>
            <a:t>частина</a:t>
          </a:r>
          <a:endParaRPr lang="uk-UA" sz="1600" b="0" kern="1200" dirty="0">
            <a:latin typeface="+mn-lt"/>
          </a:endParaRPr>
        </a:p>
        <a:p>
          <a:pPr marL="171450" lvl="1" indent="-171450" algn="l" defTabSz="711200">
            <a:lnSpc>
              <a:spcPct val="90000"/>
            </a:lnSpc>
            <a:spcBef>
              <a:spcPct val="0"/>
            </a:spcBef>
            <a:spcAft>
              <a:spcPct val="15000"/>
            </a:spcAft>
            <a:buChar char="•"/>
          </a:pPr>
          <a:r>
            <a:rPr lang="ru-RU" sz="1600" b="0" i="0" kern="1200">
              <a:effectLst/>
              <a:latin typeface="+mn-lt"/>
            </a:rPr>
            <a:t>заключна частина</a:t>
          </a:r>
          <a:endParaRPr lang="uk-UA" sz="1600" b="0" kern="1200" dirty="0">
            <a:latin typeface="+mn-lt"/>
          </a:endParaRPr>
        </a:p>
      </dsp:txBody>
      <dsp:txXfrm>
        <a:off x="0" y="4179888"/>
        <a:ext cx="5674179" cy="1713600"/>
      </dsp:txXfrm>
    </dsp:sp>
    <dsp:sp modelId="{23DF9D7B-3BDB-4063-9869-3CFE4550EEB3}">
      <dsp:nvSpPr>
        <dsp:cNvPr id="0" name=""/>
        <dsp:cNvSpPr/>
      </dsp:nvSpPr>
      <dsp:spPr>
        <a:xfrm>
          <a:off x="283708" y="3943728"/>
          <a:ext cx="3971925" cy="47232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129" tIns="0" rIns="150129" bIns="0" numCol="1" spcCol="1270" anchor="ctr" anchorCtr="0">
          <a:noAutofit/>
        </a:bodyPr>
        <a:lstStyle/>
        <a:p>
          <a:pPr marL="0" lvl="0" indent="0" algn="l" defTabSz="711200">
            <a:lnSpc>
              <a:spcPct val="90000"/>
            </a:lnSpc>
            <a:spcBef>
              <a:spcPct val="0"/>
            </a:spcBef>
            <a:spcAft>
              <a:spcPct val="35000"/>
            </a:spcAft>
            <a:buNone/>
          </a:pPr>
          <a:r>
            <a:rPr lang="uk-UA" sz="1600" b="0" kern="1200" dirty="0">
              <a:latin typeface="+mn-lt"/>
            </a:rPr>
            <a:t>Структура </a:t>
          </a:r>
        </a:p>
      </dsp:txBody>
      <dsp:txXfrm>
        <a:off x="306765" y="3966785"/>
        <a:ext cx="3925811"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00A9A-BF2F-4EF2-AED8-B76DF78E71A0}">
      <dsp:nvSpPr>
        <dsp:cNvPr id="0" name=""/>
        <dsp:cNvSpPr/>
      </dsp:nvSpPr>
      <dsp:spPr>
        <a:xfrm>
          <a:off x="564192" y="3162"/>
          <a:ext cx="1554238" cy="38855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ts val="0"/>
            </a:spcAft>
            <a:buNone/>
          </a:pPr>
          <a:r>
            <a:rPr lang="uk-UA" sz="1100" b="0" i="0" kern="1200" dirty="0">
              <a:effectLst/>
              <a:latin typeface="+mj-lt"/>
              <a:cs typeface="Arial" panose="020B0604020202020204" pitchFamily="34" charset="0"/>
            </a:rPr>
            <a:t>1. Пізнайте себе. </a:t>
          </a:r>
          <a:endParaRPr lang="uk-UA" sz="1100" kern="1200" dirty="0">
            <a:latin typeface="+mj-lt"/>
            <a:cs typeface="Arial" panose="020B0604020202020204" pitchFamily="34" charset="0"/>
          </a:endParaRPr>
        </a:p>
      </dsp:txBody>
      <dsp:txXfrm>
        <a:off x="575573" y="14543"/>
        <a:ext cx="1531476" cy="365797"/>
      </dsp:txXfrm>
    </dsp:sp>
    <dsp:sp modelId="{661E3D1B-CB99-4CA4-ACF5-A0803D59453E}">
      <dsp:nvSpPr>
        <dsp:cNvPr id="0" name=""/>
        <dsp:cNvSpPr/>
      </dsp:nvSpPr>
      <dsp:spPr>
        <a:xfrm rot="5400000">
          <a:off x="1307313" y="425721"/>
          <a:ext cx="67997" cy="67997"/>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019C6D-D97D-445C-81C3-1C6AA87661B0}">
      <dsp:nvSpPr>
        <dsp:cNvPr id="0" name=""/>
        <dsp:cNvSpPr/>
      </dsp:nvSpPr>
      <dsp:spPr>
        <a:xfrm>
          <a:off x="564192" y="527718"/>
          <a:ext cx="1554238" cy="899010"/>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ts val="0"/>
            </a:spcAft>
            <a:buNone/>
          </a:pPr>
          <a:r>
            <a:rPr lang="uk-UA" sz="1100" b="0" i="0" kern="1200" dirty="0">
              <a:effectLst/>
              <a:latin typeface="+mj-lt"/>
              <a:cs typeface="Arial" panose="020B0604020202020204" pitchFamily="34" charset="0"/>
            </a:rPr>
            <a:t>Обміркуйте та зрозумійте для себе, чому ви зацікавлені в цьому конкретному закладі чи освітній програмі. </a:t>
          </a:r>
          <a:endParaRPr lang="uk-UA" sz="1100" kern="1200" dirty="0">
            <a:latin typeface="+mj-lt"/>
            <a:cs typeface="Arial" panose="020B0604020202020204" pitchFamily="34" charset="0"/>
          </a:endParaRPr>
        </a:p>
      </dsp:txBody>
      <dsp:txXfrm>
        <a:off x="590523" y="554049"/>
        <a:ext cx="1501576" cy="846348"/>
      </dsp:txXfrm>
    </dsp:sp>
    <dsp:sp modelId="{3BF884C2-DC27-4B67-BDE8-E8C5F5D15D11}">
      <dsp:nvSpPr>
        <dsp:cNvPr id="0" name=""/>
        <dsp:cNvSpPr/>
      </dsp:nvSpPr>
      <dsp:spPr>
        <a:xfrm rot="5400000">
          <a:off x="1307313" y="1460727"/>
          <a:ext cx="67997" cy="67997"/>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1CC234-FFD8-4CD7-9124-1B0411ED171F}">
      <dsp:nvSpPr>
        <dsp:cNvPr id="0" name=""/>
        <dsp:cNvSpPr/>
      </dsp:nvSpPr>
      <dsp:spPr>
        <a:xfrm>
          <a:off x="564192" y="1562724"/>
          <a:ext cx="1554238" cy="1078023"/>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ts val="0"/>
            </a:spcAft>
            <a:buNone/>
          </a:pPr>
          <a:r>
            <a:rPr lang="uk-UA" sz="1100" b="0" i="0" kern="1200" dirty="0">
              <a:effectLst/>
              <a:latin typeface="+mj-lt"/>
              <a:cs typeface="Arial" panose="020B0604020202020204" pitchFamily="34" charset="0"/>
            </a:rPr>
            <a:t>Запишіть щонайменше п’ять унікальних рис, здібностей чи властивостей, завдяки яким ви виділяєтеся серед усіх інших. </a:t>
          </a:r>
          <a:endParaRPr lang="uk-UA" sz="1100" kern="1200" dirty="0">
            <a:latin typeface="+mj-lt"/>
            <a:cs typeface="Arial" panose="020B0604020202020204" pitchFamily="34" charset="0"/>
          </a:endParaRPr>
        </a:p>
      </dsp:txBody>
      <dsp:txXfrm>
        <a:off x="595766" y="1594298"/>
        <a:ext cx="1491090" cy="1014875"/>
      </dsp:txXfrm>
    </dsp:sp>
    <dsp:sp modelId="{65244F3E-285B-44AD-84D0-F1111E51F059}">
      <dsp:nvSpPr>
        <dsp:cNvPr id="0" name=""/>
        <dsp:cNvSpPr/>
      </dsp:nvSpPr>
      <dsp:spPr>
        <a:xfrm rot="5400000">
          <a:off x="1307313" y="2674747"/>
          <a:ext cx="67997" cy="67997"/>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4AA4A9-C463-4E4E-B8F1-93152E78A3EC}">
      <dsp:nvSpPr>
        <dsp:cNvPr id="0" name=""/>
        <dsp:cNvSpPr/>
      </dsp:nvSpPr>
      <dsp:spPr>
        <a:xfrm>
          <a:off x="564192" y="2776744"/>
          <a:ext cx="1554238" cy="657318"/>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ts val="0"/>
            </a:spcAft>
            <a:buNone/>
          </a:pPr>
          <a:r>
            <a:rPr lang="uk-UA" sz="1100" b="0" i="0" kern="1200" dirty="0">
              <a:solidFill>
                <a:prstClr val="black">
                  <a:hueOff val="0"/>
                  <a:satOff val="0"/>
                  <a:lumOff val="0"/>
                  <a:alphaOff val="0"/>
                </a:prstClr>
              </a:solidFill>
              <a:effectLst/>
              <a:latin typeface="Calibri Light" panose="020F0302020204030204"/>
              <a:ea typeface="+mn-ea"/>
              <a:cs typeface="Arial" panose="020B0604020202020204" pitchFamily="34" charset="0"/>
            </a:rPr>
            <a:t>Запитайте у знайомих, які якості вас характеризують, на їхню думку.</a:t>
          </a:r>
        </a:p>
      </dsp:txBody>
      <dsp:txXfrm>
        <a:off x="583444" y="2795996"/>
        <a:ext cx="1515734" cy="618814"/>
      </dsp:txXfrm>
    </dsp:sp>
    <dsp:sp modelId="{1768929D-7CF2-4852-86EE-72A4FCF545F5}">
      <dsp:nvSpPr>
        <dsp:cNvPr id="0" name=""/>
        <dsp:cNvSpPr/>
      </dsp:nvSpPr>
      <dsp:spPr>
        <a:xfrm rot="5400000">
          <a:off x="1307313" y="3468061"/>
          <a:ext cx="67997" cy="67997"/>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1C5EA8-A99A-4D1B-9E0F-2DC1C744CA7A}">
      <dsp:nvSpPr>
        <dsp:cNvPr id="0" name=""/>
        <dsp:cNvSpPr/>
      </dsp:nvSpPr>
      <dsp:spPr>
        <a:xfrm>
          <a:off x="564192" y="3570058"/>
          <a:ext cx="1554238" cy="1060083"/>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ts val="0"/>
            </a:spcAft>
            <a:buNone/>
          </a:pPr>
          <a:r>
            <a:rPr lang="uk-UA" sz="1100" b="0" i="0" kern="1200" dirty="0">
              <a:effectLst/>
              <a:latin typeface="+mj-lt"/>
              <a:cs typeface="Arial" panose="020B0604020202020204" pitchFamily="34" charset="0"/>
            </a:rPr>
            <a:t>Оберіть лише ті, які ви збираєтеся використати у своєму листі, щоб довести приймальній комісії, що ви є цінним кандидатом.</a:t>
          </a:r>
          <a:endParaRPr lang="uk-UA" sz="1100" kern="1200" dirty="0">
            <a:latin typeface="+mj-lt"/>
            <a:cs typeface="Arial" panose="020B0604020202020204" pitchFamily="34" charset="0"/>
          </a:endParaRPr>
        </a:p>
      </dsp:txBody>
      <dsp:txXfrm>
        <a:off x="595241" y="3601107"/>
        <a:ext cx="1492140" cy="997985"/>
      </dsp:txXfrm>
    </dsp:sp>
    <dsp:sp modelId="{B036D69B-1524-4EB1-B7B9-256E2D8CA09F}">
      <dsp:nvSpPr>
        <dsp:cNvPr id="0" name=""/>
        <dsp:cNvSpPr/>
      </dsp:nvSpPr>
      <dsp:spPr>
        <a:xfrm>
          <a:off x="2336024" y="3162"/>
          <a:ext cx="1554238" cy="38855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ts val="0"/>
            </a:spcAft>
            <a:buNone/>
          </a:pPr>
          <a:r>
            <a:rPr lang="uk-UA" sz="1100" b="0" i="0" kern="1200" dirty="0">
              <a:effectLst/>
              <a:latin typeface="+mj-lt"/>
              <a:cs typeface="Arial" panose="020B0604020202020204" pitchFamily="34" charset="0"/>
            </a:rPr>
            <a:t>2. </a:t>
          </a:r>
          <a:r>
            <a:rPr lang="uk-UA" sz="1100" b="0" i="0" kern="1200" dirty="0" err="1">
              <a:effectLst/>
              <a:latin typeface="+mj-lt"/>
              <a:cs typeface="Arial" panose="020B0604020202020204" pitchFamily="34" charset="0"/>
            </a:rPr>
            <a:t>Дослідіть</a:t>
          </a:r>
          <a:r>
            <a:rPr lang="uk-UA" sz="1100" b="0" i="0" kern="1200" dirty="0">
              <a:effectLst/>
              <a:latin typeface="+mj-lt"/>
              <a:cs typeface="Arial" panose="020B0604020202020204" pitchFamily="34" charset="0"/>
            </a:rPr>
            <a:t> предмет. </a:t>
          </a:r>
          <a:endParaRPr lang="uk-UA" sz="1100" kern="1200" dirty="0">
            <a:latin typeface="+mj-lt"/>
            <a:cs typeface="Arial" panose="020B0604020202020204" pitchFamily="34" charset="0"/>
          </a:endParaRPr>
        </a:p>
      </dsp:txBody>
      <dsp:txXfrm>
        <a:off x="2347405" y="14543"/>
        <a:ext cx="1531476" cy="365797"/>
      </dsp:txXfrm>
    </dsp:sp>
    <dsp:sp modelId="{973DFFAF-103B-49B9-B055-89ACD7D2D93E}">
      <dsp:nvSpPr>
        <dsp:cNvPr id="0" name=""/>
        <dsp:cNvSpPr/>
      </dsp:nvSpPr>
      <dsp:spPr>
        <a:xfrm rot="5400000">
          <a:off x="3079145" y="425721"/>
          <a:ext cx="67997" cy="67997"/>
        </a:xfrm>
        <a:prstGeom prst="rightArrow">
          <a:avLst>
            <a:gd name="adj1" fmla="val 667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C68195-F37D-4D20-B7E6-39D39A463D15}">
      <dsp:nvSpPr>
        <dsp:cNvPr id="0" name=""/>
        <dsp:cNvSpPr/>
      </dsp:nvSpPr>
      <dsp:spPr>
        <a:xfrm>
          <a:off x="2336024" y="527718"/>
          <a:ext cx="1554238" cy="507435"/>
        </a:xfrm>
        <a:prstGeom prst="roundRect">
          <a:avLst>
            <a:gd name="adj" fmla="val 1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ts val="0"/>
            </a:spcAft>
            <a:buNone/>
          </a:pPr>
          <a:r>
            <a:rPr lang="uk-UA" sz="1100" b="0" i="0" kern="1200" dirty="0">
              <a:effectLst/>
              <a:latin typeface="+mj-lt"/>
              <a:cs typeface="Arial" panose="020B0604020202020204" pitchFamily="34" charset="0"/>
            </a:rPr>
            <a:t>Оберіть університет і спеціальність, на які ви претендуєте. </a:t>
          </a:r>
          <a:endParaRPr lang="uk-UA" sz="1100" kern="1200" dirty="0">
            <a:latin typeface="+mj-lt"/>
            <a:cs typeface="Arial" panose="020B0604020202020204" pitchFamily="34" charset="0"/>
          </a:endParaRPr>
        </a:p>
      </dsp:txBody>
      <dsp:txXfrm>
        <a:off x="2350886" y="542580"/>
        <a:ext cx="1524514" cy="477711"/>
      </dsp:txXfrm>
    </dsp:sp>
    <dsp:sp modelId="{E51C8152-B91C-410D-BCF1-7B333AEE21EC}">
      <dsp:nvSpPr>
        <dsp:cNvPr id="0" name=""/>
        <dsp:cNvSpPr/>
      </dsp:nvSpPr>
      <dsp:spPr>
        <a:xfrm rot="5400000">
          <a:off x="3079145" y="1069152"/>
          <a:ext cx="67997" cy="67997"/>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91D155-0232-4ABA-A944-E808030D1232}">
      <dsp:nvSpPr>
        <dsp:cNvPr id="0" name=""/>
        <dsp:cNvSpPr/>
      </dsp:nvSpPr>
      <dsp:spPr>
        <a:xfrm>
          <a:off x="2336024" y="1171149"/>
          <a:ext cx="1554238" cy="1443483"/>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ts val="0"/>
            </a:spcAft>
            <a:buNone/>
          </a:pPr>
          <a:r>
            <a:rPr lang="uk-UA" sz="1100" b="0" i="0" kern="1200" dirty="0" err="1">
              <a:effectLst/>
              <a:latin typeface="+mj-lt"/>
              <a:cs typeface="Arial" panose="020B0604020202020204" pitchFamily="34" charset="0"/>
            </a:rPr>
            <a:t>Дослідіть</a:t>
          </a:r>
          <a:r>
            <a:rPr lang="uk-UA" sz="1100" b="0" i="0" kern="1200" dirty="0">
              <a:effectLst/>
              <a:latin typeface="+mj-lt"/>
              <a:cs typeface="Arial" panose="020B0604020202020204" pitchFamily="34" charset="0"/>
            </a:rPr>
            <a:t> їх якомога глибше. Дізнайтеся деталі, такі як місія, бачення та девіз, результати навчання, яких ви повинні досягнути для отримання освітнього ступеня. </a:t>
          </a:r>
          <a:endParaRPr lang="uk-UA" sz="1100" kern="1200" dirty="0">
            <a:latin typeface="+mj-lt"/>
            <a:cs typeface="Arial" panose="020B0604020202020204" pitchFamily="34" charset="0"/>
          </a:endParaRPr>
        </a:p>
      </dsp:txBody>
      <dsp:txXfrm>
        <a:off x="2378302" y="1213427"/>
        <a:ext cx="1469682" cy="1358927"/>
      </dsp:txXfrm>
    </dsp:sp>
    <dsp:sp modelId="{753D8EC4-C955-493B-85D1-ADE22CE3AF65}">
      <dsp:nvSpPr>
        <dsp:cNvPr id="0" name=""/>
        <dsp:cNvSpPr/>
      </dsp:nvSpPr>
      <dsp:spPr>
        <a:xfrm rot="5400000">
          <a:off x="3079145" y="2648632"/>
          <a:ext cx="67997" cy="67997"/>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095EFB-C4D4-40B7-80BB-4D835AA4879C}">
      <dsp:nvSpPr>
        <dsp:cNvPr id="0" name=""/>
        <dsp:cNvSpPr/>
      </dsp:nvSpPr>
      <dsp:spPr>
        <a:xfrm>
          <a:off x="2336024" y="2750628"/>
          <a:ext cx="1554238" cy="650079"/>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ts val="0"/>
            </a:spcAft>
            <a:buNone/>
          </a:pPr>
          <a:r>
            <a:rPr lang="uk-UA" sz="1100" b="0" i="0" kern="1200" dirty="0">
              <a:solidFill>
                <a:prstClr val="black">
                  <a:hueOff val="0"/>
                  <a:satOff val="0"/>
                  <a:lumOff val="0"/>
                  <a:alphaOff val="0"/>
                </a:prstClr>
              </a:solidFill>
              <a:effectLst/>
              <a:latin typeface="Calibri Light" panose="020F0302020204030204"/>
              <a:ea typeface="+mn-ea"/>
              <a:cs typeface="Arial" panose="020B0604020202020204" pitchFamily="34" charset="0"/>
            </a:rPr>
            <a:t>Почитайте професійний портрет спеціаліста, яким плануєте стати, посадові вимоги.</a:t>
          </a:r>
        </a:p>
      </dsp:txBody>
      <dsp:txXfrm>
        <a:off x="2355064" y="2769668"/>
        <a:ext cx="1516158" cy="611999"/>
      </dsp:txXfrm>
    </dsp:sp>
    <dsp:sp modelId="{603EFFDA-2CD1-4F6F-BDB8-DBD503159B07}">
      <dsp:nvSpPr>
        <dsp:cNvPr id="0" name=""/>
        <dsp:cNvSpPr/>
      </dsp:nvSpPr>
      <dsp:spPr>
        <a:xfrm>
          <a:off x="4107856" y="3162"/>
          <a:ext cx="1554238" cy="38855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ts val="0"/>
            </a:spcAft>
            <a:buNone/>
          </a:pPr>
          <a:r>
            <a:rPr lang="uk-UA" sz="1100" b="0" i="0" kern="1200" dirty="0">
              <a:effectLst/>
              <a:latin typeface="+mj-lt"/>
              <a:cs typeface="Arial" panose="020B0604020202020204" pitchFamily="34" charset="0"/>
            </a:rPr>
            <a:t>3. Зробіть перший </a:t>
          </a:r>
          <a:r>
            <a:rPr lang="uk-UA" sz="1100" b="0" i="0" kern="1200" dirty="0" err="1">
              <a:effectLst/>
              <a:latin typeface="+mj-lt"/>
              <a:cs typeface="Arial" panose="020B0604020202020204" pitchFamily="34" charset="0"/>
            </a:rPr>
            <a:t>проєкт</a:t>
          </a:r>
          <a:r>
            <a:rPr lang="uk-UA" sz="1100" b="0" i="0" kern="1200" dirty="0">
              <a:effectLst/>
              <a:latin typeface="+mj-lt"/>
              <a:cs typeface="Arial" panose="020B0604020202020204" pitchFamily="34" charset="0"/>
            </a:rPr>
            <a:t>. </a:t>
          </a:r>
          <a:endParaRPr lang="uk-UA" sz="1100" kern="1200" dirty="0">
            <a:latin typeface="+mj-lt"/>
            <a:cs typeface="Arial" panose="020B0604020202020204" pitchFamily="34" charset="0"/>
          </a:endParaRPr>
        </a:p>
      </dsp:txBody>
      <dsp:txXfrm>
        <a:off x="4119237" y="14543"/>
        <a:ext cx="1531476" cy="365797"/>
      </dsp:txXfrm>
    </dsp:sp>
    <dsp:sp modelId="{E118629B-2561-486C-A6C9-A78ABFEDC63C}">
      <dsp:nvSpPr>
        <dsp:cNvPr id="0" name=""/>
        <dsp:cNvSpPr/>
      </dsp:nvSpPr>
      <dsp:spPr>
        <a:xfrm rot="5400000">
          <a:off x="4850977" y="425721"/>
          <a:ext cx="67997" cy="67997"/>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3F5350-1C49-45C4-8503-DC33A6792BCF}">
      <dsp:nvSpPr>
        <dsp:cNvPr id="0" name=""/>
        <dsp:cNvSpPr/>
      </dsp:nvSpPr>
      <dsp:spPr>
        <a:xfrm>
          <a:off x="4107856" y="527718"/>
          <a:ext cx="1554238" cy="388559"/>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ts val="0"/>
            </a:spcAft>
            <a:buFont typeface="+mj-lt"/>
            <a:buNone/>
          </a:pPr>
          <a:r>
            <a:rPr lang="uk-UA" sz="1100" b="0" i="0" u="none" strike="noStrike" kern="1200" dirty="0">
              <a:solidFill>
                <a:srgbClr val="000000"/>
              </a:solidFill>
              <a:effectLst/>
              <a:latin typeface="+mj-lt"/>
              <a:cs typeface="Arial" panose="020B0604020202020204" pitchFamily="34" charset="0"/>
            </a:rPr>
            <a:t>Занотуйте інформацію з надлишком.</a:t>
          </a:r>
          <a:endParaRPr lang="uk-UA" sz="1100" kern="1200" dirty="0">
            <a:latin typeface="+mj-lt"/>
            <a:cs typeface="Arial" panose="020B0604020202020204" pitchFamily="34" charset="0"/>
          </a:endParaRPr>
        </a:p>
      </dsp:txBody>
      <dsp:txXfrm>
        <a:off x="4119237" y="539099"/>
        <a:ext cx="1531476" cy="365797"/>
      </dsp:txXfrm>
    </dsp:sp>
    <dsp:sp modelId="{134BC589-38C1-4BD7-B727-E9766B78924D}">
      <dsp:nvSpPr>
        <dsp:cNvPr id="0" name=""/>
        <dsp:cNvSpPr/>
      </dsp:nvSpPr>
      <dsp:spPr>
        <a:xfrm rot="5400000">
          <a:off x="4850977" y="950276"/>
          <a:ext cx="67997" cy="67997"/>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5D57EE-C593-4293-9D42-C93B33E25165}">
      <dsp:nvSpPr>
        <dsp:cNvPr id="0" name=""/>
        <dsp:cNvSpPr/>
      </dsp:nvSpPr>
      <dsp:spPr>
        <a:xfrm>
          <a:off x="4107856" y="1052273"/>
          <a:ext cx="1554238" cy="592040"/>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ts val="0"/>
            </a:spcAft>
            <a:buNone/>
          </a:pPr>
          <a:r>
            <a:rPr lang="uk-UA" sz="1100" b="0" i="0" u="none" strike="noStrike" kern="1200" dirty="0">
              <a:solidFill>
                <a:srgbClr val="000000"/>
              </a:solidFill>
              <a:effectLst/>
              <a:latin typeface="+mj-lt"/>
              <a:cs typeface="Arial" panose="020B0604020202020204" pitchFamily="34" charset="0"/>
            </a:rPr>
            <a:t>Пошукайте опосередковані зв’язки. </a:t>
          </a:r>
          <a:endParaRPr lang="uk-UA" sz="1100" kern="1200" dirty="0">
            <a:latin typeface="+mj-lt"/>
            <a:cs typeface="Arial" panose="020B0604020202020204" pitchFamily="34" charset="0"/>
          </a:endParaRPr>
        </a:p>
      </dsp:txBody>
      <dsp:txXfrm>
        <a:off x="4125196" y="1069613"/>
        <a:ext cx="1519558" cy="557360"/>
      </dsp:txXfrm>
    </dsp:sp>
    <dsp:sp modelId="{C45956D3-D84D-47F5-85B2-D0A10D7840FB}">
      <dsp:nvSpPr>
        <dsp:cNvPr id="0" name=""/>
        <dsp:cNvSpPr/>
      </dsp:nvSpPr>
      <dsp:spPr>
        <a:xfrm rot="5400000">
          <a:off x="4850977" y="1678313"/>
          <a:ext cx="67997" cy="67997"/>
        </a:xfrm>
        <a:prstGeom prst="rightArrow">
          <a:avLst>
            <a:gd name="adj1" fmla="val 667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62BF20-768E-42C6-A629-69CD9479AC29}">
      <dsp:nvSpPr>
        <dsp:cNvPr id="0" name=""/>
        <dsp:cNvSpPr/>
      </dsp:nvSpPr>
      <dsp:spPr>
        <a:xfrm>
          <a:off x="4107856" y="1780310"/>
          <a:ext cx="1554238" cy="388559"/>
        </a:xfrm>
        <a:prstGeom prst="roundRect">
          <a:avLst>
            <a:gd name="adj" fmla="val 1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ts val="0"/>
            </a:spcAft>
            <a:buNone/>
          </a:pPr>
          <a:r>
            <a:rPr lang="uk-UA" sz="1100" b="0" i="0" u="none" strike="noStrike" kern="1200" dirty="0">
              <a:solidFill>
                <a:srgbClr val="000000"/>
              </a:solidFill>
              <a:effectLst/>
              <a:latin typeface="+mj-lt"/>
              <a:cs typeface="Arial" panose="020B0604020202020204" pitchFamily="34" charset="0"/>
            </a:rPr>
            <a:t>Вказуйте результат, а не процес. Але…</a:t>
          </a:r>
          <a:endParaRPr lang="uk-UA" sz="1100" kern="1200" dirty="0">
            <a:latin typeface="+mj-lt"/>
            <a:cs typeface="Arial" panose="020B0604020202020204" pitchFamily="34" charset="0"/>
          </a:endParaRPr>
        </a:p>
      </dsp:txBody>
      <dsp:txXfrm>
        <a:off x="4119237" y="1791691"/>
        <a:ext cx="1531476" cy="365797"/>
      </dsp:txXfrm>
    </dsp:sp>
    <dsp:sp modelId="{279F9148-9F09-4F91-8857-5345730D6E6C}">
      <dsp:nvSpPr>
        <dsp:cNvPr id="0" name=""/>
        <dsp:cNvSpPr/>
      </dsp:nvSpPr>
      <dsp:spPr>
        <a:xfrm>
          <a:off x="5879688" y="3162"/>
          <a:ext cx="1554238" cy="3885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ts val="0"/>
            </a:spcAft>
            <a:buNone/>
          </a:pPr>
          <a:r>
            <a:rPr lang="uk-UA" sz="1100" b="0" i="0" kern="1200" dirty="0">
              <a:effectLst/>
              <a:latin typeface="+mj-lt"/>
              <a:cs typeface="Arial" panose="020B0604020202020204" pitchFamily="34" charset="0"/>
            </a:rPr>
            <a:t>4. Перечитайте лист і Перевірте, що ви відповіли на всі важливі запитання. </a:t>
          </a:r>
          <a:endParaRPr lang="uk-UA" sz="1100" kern="1200" dirty="0">
            <a:latin typeface="+mj-lt"/>
            <a:cs typeface="Arial" panose="020B0604020202020204" pitchFamily="34" charset="0"/>
          </a:endParaRPr>
        </a:p>
      </dsp:txBody>
      <dsp:txXfrm>
        <a:off x="5891069" y="14543"/>
        <a:ext cx="1531476" cy="365797"/>
      </dsp:txXfrm>
    </dsp:sp>
    <dsp:sp modelId="{FEE4C859-7A2C-416E-A71D-57DBB9AC5181}">
      <dsp:nvSpPr>
        <dsp:cNvPr id="0" name=""/>
        <dsp:cNvSpPr/>
      </dsp:nvSpPr>
      <dsp:spPr>
        <a:xfrm rot="5400000">
          <a:off x="6622808" y="425721"/>
          <a:ext cx="67997" cy="67997"/>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87A119-1AC1-4278-94B4-E9EB02919CC8}">
      <dsp:nvSpPr>
        <dsp:cNvPr id="0" name=""/>
        <dsp:cNvSpPr/>
      </dsp:nvSpPr>
      <dsp:spPr>
        <a:xfrm>
          <a:off x="5879688" y="527718"/>
          <a:ext cx="1554238" cy="388559"/>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ts val="0"/>
            </a:spcAft>
            <a:buNone/>
          </a:pPr>
          <a:r>
            <a:rPr lang="uk-UA" sz="1100" b="0" i="0" kern="1200">
              <a:effectLst/>
              <a:latin typeface="+mj-lt"/>
              <a:cs typeface="Arial" panose="020B0604020202020204" pitchFamily="34" charset="0"/>
            </a:rPr>
            <a:t>Хто ви та для чого звертаєтесь? </a:t>
          </a:r>
          <a:endParaRPr lang="uk-UA" sz="1100" kern="1200" dirty="0">
            <a:latin typeface="+mj-lt"/>
            <a:cs typeface="Arial" panose="020B0604020202020204" pitchFamily="34" charset="0"/>
          </a:endParaRPr>
        </a:p>
      </dsp:txBody>
      <dsp:txXfrm>
        <a:off x="5891069" y="539099"/>
        <a:ext cx="1531476" cy="365797"/>
      </dsp:txXfrm>
    </dsp:sp>
    <dsp:sp modelId="{0C4FC391-3DEA-4585-B759-6CDEE2BA698E}">
      <dsp:nvSpPr>
        <dsp:cNvPr id="0" name=""/>
        <dsp:cNvSpPr/>
      </dsp:nvSpPr>
      <dsp:spPr>
        <a:xfrm rot="5400000">
          <a:off x="6622808" y="950276"/>
          <a:ext cx="67997" cy="67997"/>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4EAB77-960E-4F40-AC3A-79A328C647A8}">
      <dsp:nvSpPr>
        <dsp:cNvPr id="0" name=""/>
        <dsp:cNvSpPr/>
      </dsp:nvSpPr>
      <dsp:spPr>
        <a:xfrm>
          <a:off x="5879688" y="1052273"/>
          <a:ext cx="1554238" cy="388559"/>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ts val="0"/>
            </a:spcAft>
            <a:buNone/>
          </a:pPr>
          <a:r>
            <a:rPr lang="uk-UA" sz="1100" b="0" i="0" kern="1200">
              <a:effectLst/>
              <a:latin typeface="+mj-lt"/>
              <a:cs typeface="Arial" panose="020B0604020202020204" pitchFamily="34" charset="0"/>
            </a:rPr>
            <a:t>Як ви дізналися про університет / факультет / спеціальність? </a:t>
          </a:r>
          <a:endParaRPr lang="uk-UA" sz="1100" kern="1200" dirty="0">
            <a:latin typeface="+mj-lt"/>
            <a:cs typeface="Arial" panose="020B0604020202020204" pitchFamily="34" charset="0"/>
          </a:endParaRPr>
        </a:p>
      </dsp:txBody>
      <dsp:txXfrm>
        <a:off x="5891069" y="1063654"/>
        <a:ext cx="1531476" cy="365797"/>
      </dsp:txXfrm>
    </dsp:sp>
    <dsp:sp modelId="{EA659C02-C86B-4D75-85C1-89AB5057D44D}">
      <dsp:nvSpPr>
        <dsp:cNvPr id="0" name=""/>
        <dsp:cNvSpPr/>
      </dsp:nvSpPr>
      <dsp:spPr>
        <a:xfrm rot="5400000">
          <a:off x="6622808" y="1474832"/>
          <a:ext cx="67997" cy="67997"/>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0F06CF-2C3F-4B42-8DDC-B480665173B6}">
      <dsp:nvSpPr>
        <dsp:cNvPr id="0" name=""/>
        <dsp:cNvSpPr/>
      </dsp:nvSpPr>
      <dsp:spPr>
        <a:xfrm>
          <a:off x="5879688" y="1576829"/>
          <a:ext cx="1554238" cy="757069"/>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ts val="0"/>
            </a:spcAft>
            <a:buNone/>
          </a:pPr>
          <a:r>
            <a:rPr lang="uk-UA" sz="1100" b="0" i="0" kern="1200" dirty="0">
              <a:effectLst/>
              <a:latin typeface="+mj-lt"/>
              <a:cs typeface="Arial" panose="020B0604020202020204" pitchFamily="34" charset="0"/>
            </a:rPr>
            <a:t>Чому ви хочете навчатися в університеті / на факультеті /на спеціальності? </a:t>
          </a:r>
          <a:endParaRPr lang="uk-UA" sz="1100" kern="1200" dirty="0">
            <a:latin typeface="+mj-lt"/>
            <a:cs typeface="Arial" panose="020B0604020202020204" pitchFamily="34" charset="0"/>
          </a:endParaRPr>
        </a:p>
      </dsp:txBody>
      <dsp:txXfrm>
        <a:off x="5901862" y="1599003"/>
        <a:ext cx="1509890" cy="712721"/>
      </dsp:txXfrm>
    </dsp:sp>
    <dsp:sp modelId="{99902067-0821-4D78-B0B0-49CB4C2FDCB4}">
      <dsp:nvSpPr>
        <dsp:cNvPr id="0" name=""/>
        <dsp:cNvSpPr/>
      </dsp:nvSpPr>
      <dsp:spPr>
        <a:xfrm rot="5400000">
          <a:off x="6622808" y="2367897"/>
          <a:ext cx="67997" cy="67997"/>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7AE8EB-A387-4A0A-A756-247C1553489C}">
      <dsp:nvSpPr>
        <dsp:cNvPr id="0" name=""/>
        <dsp:cNvSpPr/>
      </dsp:nvSpPr>
      <dsp:spPr>
        <a:xfrm>
          <a:off x="5879688" y="2469894"/>
          <a:ext cx="1554238" cy="645416"/>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ts val="0"/>
            </a:spcAft>
            <a:buNone/>
          </a:pPr>
          <a:r>
            <a:rPr lang="uk-UA" sz="1100" b="0" i="0" kern="1200" dirty="0">
              <a:effectLst/>
              <a:latin typeface="+mj-lt"/>
              <a:cs typeface="Arial" panose="020B0604020202020204" pitchFamily="34" charset="0"/>
            </a:rPr>
            <a:t>Що робить вас найкращим кандидатом, якого можна прийняти? </a:t>
          </a:r>
          <a:endParaRPr lang="uk-UA" sz="1100" kern="1200" dirty="0">
            <a:latin typeface="+mj-lt"/>
            <a:cs typeface="Arial" panose="020B0604020202020204" pitchFamily="34" charset="0"/>
          </a:endParaRPr>
        </a:p>
      </dsp:txBody>
      <dsp:txXfrm>
        <a:off x="5898592" y="2488798"/>
        <a:ext cx="1516430" cy="607608"/>
      </dsp:txXfrm>
    </dsp:sp>
    <dsp:sp modelId="{3555B286-C45F-4077-AD40-8C2C036A3EA4}">
      <dsp:nvSpPr>
        <dsp:cNvPr id="0" name=""/>
        <dsp:cNvSpPr/>
      </dsp:nvSpPr>
      <dsp:spPr>
        <a:xfrm rot="5400000">
          <a:off x="6622808" y="3149310"/>
          <a:ext cx="67997" cy="67997"/>
        </a:xfrm>
        <a:prstGeom prst="rightArrow">
          <a:avLst>
            <a:gd name="adj1" fmla="val 667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C1A293-2035-4C02-9AE9-EE1601DD6CCE}">
      <dsp:nvSpPr>
        <dsp:cNvPr id="0" name=""/>
        <dsp:cNvSpPr/>
      </dsp:nvSpPr>
      <dsp:spPr>
        <a:xfrm>
          <a:off x="5879688" y="3251307"/>
          <a:ext cx="1554238" cy="1263098"/>
        </a:xfrm>
        <a:prstGeom prst="roundRect">
          <a:avLst>
            <a:gd name="adj" fmla="val 1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ts val="0"/>
            </a:spcAft>
            <a:buNone/>
          </a:pPr>
          <a:r>
            <a:rPr lang="uk-UA" sz="1100" b="0" i="0" kern="1200" dirty="0">
              <a:effectLst/>
              <a:latin typeface="+mj-lt"/>
              <a:cs typeface="Arial" panose="020B0604020202020204" pitchFamily="34" charset="0"/>
            </a:rPr>
            <a:t>Підсумуйте, яка саме кваліфікація, життєвий досвід, досвід роботи та особисті якості підготували вас до навчання в університеті.</a:t>
          </a:r>
          <a:endParaRPr lang="uk-UA" sz="1100" kern="1200" dirty="0">
            <a:latin typeface="+mj-lt"/>
            <a:cs typeface="Arial" panose="020B0604020202020204" pitchFamily="34" charset="0"/>
          </a:endParaRPr>
        </a:p>
      </dsp:txBody>
      <dsp:txXfrm>
        <a:off x="5916683" y="3288302"/>
        <a:ext cx="1480248" cy="1189108"/>
      </dsp:txXfrm>
    </dsp:sp>
    <dsp:sp modelId="{DA3DCB28-89C7-4F25-A08D-7E2ABA596A8E}">
      <dsp:nvSpPr>
        <dsp:cNvPr id="0" name=""/>
        <dsp:cNvSpPr/>
      </dsp:nvSpPr>
      <dsp:spPr>
        <a:xfrm>
          <a:off x="7651520" y="3162"/>
          <a:ext cx="1554238" cy="3885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ts val="0"/>
            </a:spcAft>
            <a:buNone/>
          </a:pPr>
          <a:r>
            <a:rPr lang="uk-UA" sz="1100" b="0" i="0" kern="1200">
              <a:effectLst/>
              <a:latin typeface="+mj-lt"/>
              <a:cs typeface="Arial" panose="020B0604020202020204" pitchFamily="34" charset="0"/>
            </a:rPr>
            <a:t>5. Завершіть лист. </a:t>
          </a:r>
          <a:endParaRPr lang="uk-UA" sz="1100" kern="1200" dirty="0">
            <a:latin typeface="+mj-lt"/>
            <a:cs typeface="Arial" panose="020B0604020202020204" pitchFamily="34" charset="0"/>
          </a:endParaRPr>
        </a:p>
      </dsp:txBody>
      <dsp:txXfrm>
        <a:off x="7662901" y="14543"/>
        <a:ext cx="1531476" cy="365797"/>
      </dsp:txXfrm>
    </dsp:sp>
    <dsp:sp modelId="{DF5660F1-FBEE-497E-B3E5-8B3E107196A6}">
      <dsp:nvSpPr>
        <dsp:cNvPr id="0" name=""/>
        <dsp:cNvSpPr/>
      </dsp:nvSpPr>
      <dsp:spPr>
        <a:xfrm rot="5400000">
          <a:off x="8394640" y="425721"/>
          <a:ext cx="67997" cy="67997"/>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B47D5A-7117-41A6-BA7F-68E100D1E3C9}">
      <dsp:nvSpPr>
        <dsp:cNvPr id="0" name=""/>
        <dsp:cNvSpPr/>
      </dsp:nvSpPr>
      <dsp:spPr>
        <a:xfrm>
          <a:off x="7651520" y="527718"/>
          <a:ext cx="1554238" cy="1089913"/>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ts val="0"/>
            </a:spcAft>
            <a:buNone/>
          </a:pPr>
          <a:r>
            <a:rPr lang="uk-UA" sz="1100" b="0" i="0" kern="1200" dirty="0">
              <a:effectLst/>
              <a:latin typeface="+mj-lt"/>
              <a:cs typeface="Arial" panose="020B0604020202020204" pitchFamily="34" charset="0"/>
            </a:rPr>
            <a:t>Переконайтеся, що ваш лист поміщається на одну сторінку, написаний правильним шрифтом і ви перевірили правопис та граматику. </a:t>
          </a:r>
          <a:endParaRPr lang="uk-UA" sz="1100" kern="1200" dirty="0">
            <a:latin typeface="+mj-lt"/>
            <a:cs typeface="Arial" panose="020B0604020202020204" pitchFamily="34" charset="0"/>
          </a:endParaRPr>
        </a:p>
      </dsp:txBody>
      <dsp:txXfrm>
        <a:off x="7683442" y="559640"/>
        <a:ext cx="1490394" cy="1026069"/>
      </dsp:txXfrm>
    </dsp:sp>
    <dsp:sp modelId="{50ADC3E3-435A-49C3-8770-842C3F2ABF88}">
      <dsp:nvSpPr>
        <dsp:cNvPr id="0" name=""/>
        <dsp:cNvSpPr/>
      </dsp:nvSpPr>
      <dsp:spPr>
        <a:xfrm rot="5400000">
          <a:off x="8394640" y="1651630"/>
          <a:ext cx="67997" cy="67997"/>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4EB1F8-3E5F-45BD-A582-FA23E85F6C5F}">
      <dsp:nvSpPr>
        <dsp:cNvPr id="0" name=""/>
        <dsp:cNvSpPr/>
      </dsp:nvSpPr>
      <dsp:spPr>
        <a:xfrm>
          <a:off x="7651520" y="1753627"/>
          <a:ext cx="1554238" cy="734684"/>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ts val="0"/>
            </a:spcAft>
            <a:buNone/>
          </a:pPr>
          <a:r>
            <a:rPr lang="uk-UA" sz="1100" b="0" i="0" kern="1200" dirty="0">
              <a:effectLst/>
              <a:latin typeface="+mj-lt"/>
              <a:cs typeface="Arial" panose="020B0604020202020204" pitchFamily="34" charset="0"/>
            </a:rPr>
            <a:t>Дайте його прочитати декільком людям для ознайомлення й коментарів. </a:t>
          </a:r>
          <a:endParaRPr lang="uk-UA" sz="1100" kern="1200" dirty="0">
            <a:latin typeface="+mj-lt"/>
            <a:cs typeface="Arial" panose="020B0604020202020204" pitchFamily="34" charset="0"/>
          </a:endParaRPr>
        </a:p>
      </dsp:txBody>
      <dsp:txXfrm>
        <a:off x="7673038" y="1775145"/>
        <a:ext cx="1511202" cy="6916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D09CB-6BC1-4EE0-8C06-0BDE21153A5A}">
      <dsp:nvSpPr>
        <dsp:cNvPr id="0" name=""/>
        <dsp:cNvSpPr/>
      </dsp:nvSpPr>
      <dsp:spPr>
        <a:xfrm rot="5400000">
          <a:off x="344218" y="2729283"/>
          <a:ext cx="1028417" cy="171126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F7FC06-079B-47CC-9DBC-17A621778703}">
      <dsp:nvSpPr>
        <dsp:cNvPr id="0" name=""/>
        <dsp:cNvSpPr/>
      </dsp:nvSpPr>
      <dsp:spPr>
        <a:xfrm>
          <a:off x="172550" y="3240582"/>
          <a:ext cx="1544939" cy="1354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b="0" i="0" kern="1200" dirty="0">
              <a:solidFill>
                <a:srgbClr val="515151"/>
              </a:solidFill>
              <a:effectLst/>
              <a:latin typeface="+mn-lt"/>
            </a:rPr>
            <a:t>«шапка</a:t>
          </a:r>
          <a:r>
            <a:rPr lang="ru-RU" sz="1400" b="0" kern="1200" dirty="0">
              <a:solidFill>
                <a:prstClr val="black">
                  <a:hueOff val="0"/>
                  <a:satOff val="0"/>
                  <a:lumOff val="0"/>
                  <a:alphaOff val="0"/>
                </a:prstClr>
              </a:solidFill>
              <a:latin typeface="+mn-lt"/>
              <a:ea typeface="+mn-ea"/>
              <a:cs typeface="+mn-cs"/>
            </a:rPr>
            <a:t>»</a:t>
          </a:r>
          <a:endParaRPr lang="uk-UA" sz="1400" kern="1200" dirty="0"/>
        </a:p>
        <a:p>
          <a:pPr marL="57150" lvl="1" indent="-57150" algn="l" defTabSz="488950">
            <a:lnSpc>
              <a:spcPct val="90000"/>
            </a:lnSpc>
            <a:spcBef>
              <a:spcPct val="0"/>
            </a:spcBef>
            <a:spcAft>
              <a:spcPct val="15000"/>
            </a:spcAft>
            <a:buChar char="•"/>
          </a:pPr>
          <a:endParaRPr lang="uk-UA" sz="1100" kern="1200" dirty="0"/>
        </a:p>
      </dsp:txBody>
      <dsp:txXfrm>
        <a:off x="172550" y="3240582"/>
        <a:ext cx="1544939" cy="1354229"/>
      </dsp:txXfrm>
    </dsp:sp>
    <dsp:sp modelId="{5E0D4D47-0C26-46E2-AF44-F7336A96A1BF}">
      <dsp:nvSpPr>
        <dsp:cNvPr id="0" name=""/>
        <dsp:cNvSpPr/>
      </dsp:nvSpPr>
      <dsp:spPr>
        <a:xfrm>
          <a:off x="1425991" y="2603298"/>
          <a:ext cx="291497" cy="29149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F9EFE9-33E1-44D9-9BB0-678470608C48}">
      <dsp:nvSpPr>
        <dsp:cNvPr id="0" name=""/>
        <dsp:cNvSpPr/>
      </dsp:nvSpPr>
      <dsp:spPr>
        <a:xfrm rot="5400000">
          <a:off x="2235526" y="2261277"/>
          <a:ext cx="1028417" cy="171126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AFEB9D-1B33-4D97-B7BD-41DF474DC64B}">
      <dsp:nvSpPr>
        <dsp:cNvPr id="0" name=""/>
        <dsp:cNvSpPr/>
      </dsp:nvSpPr>
      <dsp:spPr>
        <a:xfrm>
          <a:off x="2063857" y="2772577"/>
          <a:ext cx="1544939" cy="1354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b="0" i="0" kern="1200" dirty="0" err="1">
              <a:solidFill>
                <a:srgbClr val="515151"/>
              </a:solidFill>
              <a:effectLst/>
              <a:latin typeface="+mn-lt"/>
            </a:rPr>
            <a:t>Звертання</a:t>
          </a:r>
          <a:endParaRPr lang="uk-UA" sz="1400" b="0" kern="1200" dirty="0">
            <a:latin typeface="+mn-lt"/>
          </a:endParaRPr>
        </a:p>
        <a:p>
          <a:pPr marL="57150" lvl="1" indent="-57150" algn="l" defTabSz="488950">
            <a:lnSpc>
              <a:spcPct val="90000"/>
            </a:lnSpc>
            <a:spcBef>
              <a:spcPct val="0"/>
            </a:spcBef>
            <a:spcAft>
              <a:spcPct val="15000"/>
            </a:spcAft>
            <a:buChar char="•"/>
          </a:pPr>
          <a:endParaRPr lang="uk-UA" sz="1100" b="0" kern="1200" dirty="0">
            <a:latin typeface="+mn-lt"/>
          </a:endParaRPr>
        </a:p>
      </dsp:txBody>
      <dsp:txXfrm>
        <a:off x="2063857" y="2772577"/>
        <a:ext cx="1544939" cy="1354229"/>
      </dsp:txXfrm>
    </dsp:sp>
    <dsp:sp modelId="{745423C1-1BDF-4E5E-A518-E6B9B65C9782}">
      <dsp:nvSpPr>
        <dsp:cNvPr id="0" name=""/>
        <dsp:cNvSpPr/>
      </dsp:nvSpPr>
      <dsp:spPr>
        <a:xfrm>
          <a:off x="3317298" y="2135292"/>
          <a:ext cx="291497" cy="29149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4CBF95-D8B7-4DA2-88C5-E7B7B055A8CD}">
      <dsp:nvSpPr>
        <dsp:cNvPr id="0" name=""/>
        <dsp:cNvSpPr/>
      </dsp:nvSpPr>
      <dsp:spPr>
        <a:xfrm rot="5400000">
          <a:off x="4126833" y="1793271"/>
          <a:ext cx="1028417" cy="171126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42F237-E581-4535-B298-28E0FE544E85}">
      <dsp:nvSpPr>
        <dsp:cNvPr id="0" name=""/>
        <dsp:cNvSpPr/>
      </dsp:nvSpPr>
      <dsp:spPr>
        <a:xfrm>
          <a:off x="3955164" y="2304571"/>
          <a:ext cx="1544939" cy="1354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b="0" i="0" kern="1200" dirty="0" err="1">
              <a:solidFill>
                <a:srgbClr val="515151"/>
              </a:solidFill>
              <a:effectLst/>
              <a:latin typeface="+mn-lt"/>
            </a:rPr>
            <a:t>Вступ</a:t>
          </a:r>
          <a:endParaRPr lang="uk-UA" sz="1400" b="0" kern="1200" dirty="0">
            <a:latin typeface="+mn-lt"/>
          </a:endParaRPr>
        </a:p>
        <a:p>
          <a:pPr marL="57150" lvl="1" indent="-57150" algn="l" defTabSz="488950">
            <a:lnSpc>
              <a:spcPct val="90000"/>
            </a:lnSpc>
            <a:spcBef>
              <a:spcPct val="0"/>
            </a:spcBef>
            <a:spcAft>
              <a:spcPct val="15000"/>
            </a:spcAft>
            <a:buChar char="•"/>
          </a:pPr>
          <a:endParaRPr lang="uk-UA" sz="1100" b="0" kern="1200" dirty="0">
            <a:latin typeface="+mn-lt"/>
          </a:endParaRPr>
        </a:p>
      </dsp:txBody>
      <dsp:txXfrm>
        <a:off x="3955164" y="2304571"/>
        <a:ext cx="1544939" cy="1354229"/>
      </dsp:txXfrm>
    </dsp:sp>
    <dsp:sp modelId="{5D5C27A0-F945-4FB2-9F3F-3F55C41E0E8B}">
      <dsp:nvSpPr>
        <dsp:cNvPr id="0" name=""/>
        <dsp:cNvSpPr/>
      </dsp:nvSpPr>
      <dsp:spPr>
        <a:xfrm>
          <a:off x="5208605" y="1667286"/>
          <a:ext cx="291497" cy="29149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812CF5-8E8E-4548-AD29-80BE19343D64}">
      <dsp:nvSpPr>
        <dsp:cNvPr id="0" name=""/>
        <dsp:cNvSpPr/>
      </dsp:nvSpPr>
      <dsp:spPr>
        <a:xfrm rot="5400000">
          <a:off x="6018140" y="1325266"/>
          <a:ext cx="1028417" cy="171126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B5503F-2BEA-48A2-92D3-190DEABDAE2D}">
      <dsp:nvSpPr>
        <dsp:cNvPr id="0" name=""/>
        <dsp:cNvSpPr/>
      </dsp:nvSpPr>
      <dsp:spPr>
        <a:xfrm>
          <a:off x="5846472" y="1836565"/>
          <a:ext cx="1544939" cy="1354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b="0" i="0" kern="1200" dirty="0" err="1">
              <a:solidFill>
                <a:srgbClr val="515151"/>
              </a:solidFill>
              <a:effectLst/>
              <a:latin typeface="+mn-lt"/>
            </a:rPr>
            <a:t>Основна</a:t>
          </a:r>
          <a:r>
            <a:rPr lang="ru-RU" sz="1400" b="0" i="0" kern="1200" dirty="0">
              <a:solidFill>
                <a:srgbClr val="515151"/>
              </a:solidFill>
              <a:effectLst/>
              <a:latin typeface="+mn-lt"/>
            </a:rPr>
            <a:t> </a:t>
          </a:r>
          <a:r>
            <a:rPr lang="ru-RU" sz="1400" b="0" i="0" kern="1200" dirty="0" err="1">
              <a:solidFill>
                <a:srgbClr val="515151"/>
              </a:solidFill>
              <a:effectLst/>
              <a:latin typeface="+mn-lt"/>
            </a:rPr>
            <a:t>частина</a:t>
          </a:r>
          <a:endParaRPr lang="uk-UA" sz="1400" b="0" kern="1200" dirty="0">
            <a:latin typeface="+mn-lt"/>
          </a:endParaRPr>
        </a:p>
        <a:p>
          <a:pPr marL="57150" lvl="1" indent="-57150" algn="l" defTabSz="488950">
            <a:lnSpc>
              <a:spcPct val="90000"/>
            </a:lnSpc>
            <a:spcBef>
              <a:spcPct val="0"/>
            </a:spcBef>
            <a:spcAft>
              <a:spcPct val="15000"/>
            </a:spcAft>
            <a:buChar char="•"/>
          </a:pPr>
          <a:endParaRPr lang="uk-UA" sz="1100" b="0" kern="1200" dirty="0">
            <a:latin typeface="+mn-lt"/>
          </a:endParaRPr>
        </a:p>
      </dsp:txBody>
      <dsp:txXfrm>
        <a:off x="5846472" y="1836565"/>
        <a:ext cx="1544939" cy="1354229"/>
      </dsp:txXfrm>
    </dsp:sp>
    <dsp:sp modelId="{E5581841-5155-4860-BF4E-90734CC06C9B}">
      <dsp:nvSpPr>
        <dsp:cNvPr id="0" name=""/>
        <dsp:cNvSpPr/>
      </dsp:nvSpPr>
      <dsp:spPr>
        <a:xfrm>
          <a:off x="7099913" y="1199280"/>
          <a:ext cx="291497" cy="29149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63396B-2D41-40A4-8E46-BB07B9E779DB}">
      <dsp:nvSpPr>
        <dsp:cNvPr id="0" name=""/>
        <dsp:cNvSpPr/>
      </dsp:nvSpPr>
      <dsp:spPr>
        <a:xfrm rot="5400000">
          <a:off x="7909447" y="857260"/>
          <a:ext cx="1028417" cy="171126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34C868-31BA-4605-A270-FE17764150F8}">
      <dsp:nvSpPr>
        <dsp:cNvPr id="0" name=""/>
        <dsp:cNvSpPr/>
      </dsp:nvSpPr>
      <dsp:spPr>
        <a:xfrm>
          <a:off x="7737779" y="1368559"/>
          <a:ext cx="1544939" cy="1354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b="0" i="0" kern="1200" dirty="0" err="1">
              <a:solidFill>
                <a:srgbClr val="515151"/>
              </a:solidFill>
              <a:effectLst/>
              <a:latin typeface="+mn-lt"/>
            </a:rPr>
            <a:t>Заключна</a:t>
          </a:r>
          <a:r>
            <a:rPr lang="ru-RU" sz="1400" b="0" i="0" kern="1200" dirty="0">
              <a:solidFill>
                <a:srgbClr val="515151"/>
              </a:solidFill>
              <a:effectLst/>
              <a:latin typeface="+mn-lt"/>
            </a:rPr>
            <a:t> </a:t>
          </a:r>
          <a:r>
            <a:rPr lang="ru-RU" sz="1400" b="0" i="0" kern="1200" dirty="0" err="1">
              <a:solidFill>
                <a:srgbClr val="515151"/>
              </a:solidFill>
              <a:effectLst/>
              <a:latin typeface="+mn-lt"/>
            </a:rPr>
            <a:t>частина</a:t>
          </a:r>
          <a:endParaRPr lang="uk-UA" sz="1400" kern="1200" dirty="0"/>
        </a:p>
        <a:p>
          <a:pPr marL="57150" lvl="1" indent="-57150" algn="l" defTabSz="488950">
            <a:lnSpc>
              <a:spcPct val="90000"/>
            </a:lnSpc>
            <a:spcBef>
              <a:spcPct val="0"/>
            </a:spcBef>
            <a:spcAft>
              <a:spcPct val="15000"/>
            </a:spcAft>
            <a:buChar char="•"/>
          </a:pPr>
          <a:endParaRPr lang="uk-UA" sz="1100" kern="1200" dirty="0"/>
        </a:p>
        <a:p>
          <a:pPr marL="57150" lvl="1" indent="-57150" algn="l" defTabSz="488950">
            <a:lnSpc>
              <a:spcPct val="90000"/>
            </a:lnSpc>
            <a:spcBef>
              <a:spcPct val="0"/>
            </a:spcBef>
            <a:spcAft>
              <a:spcPct val="15000"/>
            </a:spcAft>
            <a:buChar char="•"/>
          </a:pPr>
          <a:endParaRPr lang="uk-UA" sz="1100" kern="1200" dirty="0"/>
        </a:p>
      </dsp:txBody>
      <dsp:txXfrm>
        <a:off x="7737779" y="1368559"/>
        <a:ext cx="1544939" cy="13542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10CD2-59E7-48D4-A9B6-B2E7862F7967}">
      <dsp:nvSpPr>
        <dsp:cNvPr id="0" name=""/>
        <dsp:cNvSpPr/>
      </dsp:nvSpPr>
      <dsp:spPr>
        <a:xfrm>
          <a:off x="3658" y="4645"/>
          <a:ext cx="756605" cy="209201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b="1" kern="1200" dirty="0">
              <a:solidFill>
                <a:srgbClr val="FF0000"/>
              </a:solidFill>
              <a:latin typeface="+mj-lt"/>
            </a:rPr>
            <a:t>Чому Я?</a:t>
          </a:r>
        </a:p>
      </dsp:txBody>
      <dsp:txXfrm>
        <a:off x="25818" y="26805"/>
        <a:ext cx="712285" cy="2047696"/>
      </dsp:txXfrm>
    </dsp:sp>
    <dsp:sp modelId="{65D069C6-9A81-4D4B-BAAD-778FDF8F5B8A}">
      <dsp:nvSpPr>
        <dsp:cNvPr id="0" name=""/>
        <dsp:cNvSpPr/>
      </dsp:nvSpPr>
      <dsp:spPr>
        <a:xfrm>
          <a:off x="887374" y="4645"/>
          <a:ext cx="7127226" cy="209201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altLang="uk-UA" sz="2400" b="1" kern="1200" dirty="0">
              <a:latin typeface="+mj-lt"/>
              <a:ea typeface="+mn-ea"/>
              <a:cs typeface="+mn-cs"/>
            </a:rPr>
            <a:t>Цілі, пов’язані з майбутньою освітою</a:t>
          </a:r>
          <a:endParaRPr lang="en-US" altLang="uk-UA" sz="2400" b="1" kern="1200" dirty="0">
            <a:latin typeface="+mj-lt"/>
            <a:ea typeface="+mn-ea"/>
            <a:cs typeface="+mn-cs"/>
          </a:endParaRPr>
        </a:p>
        <a:p>
          <a:pPr marL="0" lvl="0" indent="0" algn="l" defTabSz="1066800">
            <a:lnSpc>
              <a:spcPct val="90000"/>
            </a:lnSpc>
            <a:spcBef>
              <a:spcPct val="0"/>
            </a:spcBef>
            <a:spcAft>
              <a:spcPct val="35000"/>
            </a:spcAft>
            <a:buNone/>
          </a:pPr>
          <a:r>
            <a:rPr kumimoji="0" lang="uk-UA" altLang="uk-UA" sz="1400" b="0" i="0" u="none" strike="noStrike" kern="1200" cap="none" normalizeH="0" baseline="0" dirty="0">
              <a:ln>
                <a:noFill/>
              </a:ln>
              <a:solidFill>
                <a:srgbClr val="000000"/>
              </a:solidFill>
              <a:effectLst/>
              <a:latin typeface="Arial" panose="020B0604020202020204" pitchFamily="34" charset="0"/>
              <a:cs typeface="Arial" panose="020B0604020202020204" pitchFamily="34" charset="0"/>
            </a:rPr>
            <a:t>Що принесе в майбутньому досягнення цих цілей? </a:t>
          </a:r>
        </a:p>
        <a:p>
          <a:pPr marL="0" lvl="0" indent="0" algn="l" defTabSz="1066800">
            <a:lnSpc>
              <a:spcPct val="90000"/>
            </a:lnSpc>
            <a:spcBef>
              <a:spcPct val="0"/>
            </a:spcBef>
            <a:spcAft>
              <a:spcPct val="35000"/>
            </a:spcAft>
            <a:buClrTx/>
            <a:buSzTx/>
            <a:buFontTx/>
            <a:buNone/>
          </a:pPr>
          <a:r>
            <a:rPr kumimoji="0" lang="uk-UA" altLang="uk-UA" sz="1400" b="0" i="0" u="none" strike="noStrike" kern="1200" cap="none" normalizeH="0" baseline="0" dirty="0">
              <a:ln>
                <a:noFill/>
              </a:ln>
              <a:solidFill>
                <a:srgbClr val="000000"/>
              </a:solidFill>
              <a:effectLst/>
              <a:latin typeface="Arial" panose="020B0604020202020204" pitchFamily="34" charset="0"/>
              <a:cs typeface="Arial" panose="020B0604020202020204" pitchFamily="34" charset="0"/>
            </a:rPr>
            <a:t>Які навички, набуті під час навчання, допоможуть вам? </a:t>
          </a:r>
        </a:p>
      </dsp:txBody>
      <dsp:txXfrm>
        <a:off x="948647" y="65918"/>
        <a:ext cx="7004680" cy="1969470"/>
      </dsp:txXfrm>
    </dsp:sp>
    <dsp:sp modelId="{D2FC417C-E59A-4DA2-A56B-5403FFE6882C}">
      <dsp:nvSpPr>
        <dsp:cNvPr id="0" name=""/>
        <dsp:cNvSpPr/>
      </dsp:nvSpPr>
      <dsp:spPr>
        <a:xfrm>
          <a:off x="887374" y="2239612"/>
          <a:ext cx="2333372" cy="209201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j-lt"/>
            </a:rPr>
            <a:t>Hard skills</a:t>
          </a:r>
          <a:endParaRPr lang="uk-UA" sz="2400" b="1" kern="1200" dirty="0">
            <a:latin typeface="+mj-lt"/>
          </a:endParaRPr>
        </a:p>
      </dsp:txBody>
      <dsp:txXfrm>
        <a:off x="948647" y="2300885"/>
        <a:ext cx="2210826" cy="1969470"/>
      </dsp:txXfrm>
    </dsp:sp>
    <dsp:sp modelId="{8DF2CCEE-7D79-492A-A581-89D4E0DC3757}">
      <dsp:nvSpPr>
        <dsp:cNvPr id="0" name=""/>
        <dsp:cNvSpPr/>
      </dsp:nvSpPr>
      <dsp:spPr>
        <a:xfrm>
          <a:off x="887374" y="4474579"/>
          <a:ext cx="756605" cy="209201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effectLst/>
              <a:latin typeface="+mj-lt"/>
            </a:rPr>
            <a:t>Досягнення у навчанні</a:t>
          </a:r>
          <a:endParaRPr lang="uk-UA" sz="1400" kern="1200" dirty="0">
            <a:latin typeface="+mj-lt"/>
          </a:endParaRPr>
        </a:p>
      </dsp:txBody>
      <dsp:txXfrm>
        <a:off x="909534" y="4496739"/>
        <a:ext cx="712285" cy="2047696"/>
      </dsp:txXfrm>
    </dsp:sp>
    <dsp:sp modelId="{CDD3622F-BE7B-4096-B44F-14142479F572}">
      <dsp:nvSpPr>
        <dsp:cNvPr id="0" name=""/>
        <dsp:cNvSpPr/>
      </dsp:nvSpPr>
      <dsp:spPr>
        <a:xfrm>
          <a:off x="1675757" y="4474579"/>
          <a:ext cx="756605" cy="209201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dirty="0">
              <a:effectLst/>
              <a:latin typeface="+mj-lt"/>
            </a:rPr>
            <a:t>Курси</a:t>
          </a:r>
          <a:endParaRPr lang="uk-UA" sz="1400" kern="1200" dirty="0">
            <a:latin typeface="+mj-lt"/>
          </a:endParaRPr>
        </a:p>
      </dsp:txBody>
      <dsp:txXfrm>
        <a:off x="1697917" y="4496739"/>
        <a:ext cx="712285" cy="2047696"/>
      </dsp:txXfrm>
    </dsp:sp>
    <dsp:sp modelId="{A9FBF0F6-82F8-42E9-B209-727EBFA2783A}">
      <dsp:nvSpPr>
        <dsp:cNvPr id="0" name=""/>
        <dsp:cNvSpPr/>
      </dsp:nvSpPr>
      <dsp:spPr>
        <a:xfrm>
          <a:off x="2464140" y="4474579"/>
          <a:ext cx="756605" cy="209201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uk-UA" altLang="uk-UA" sz="1400" b="0" i="0" kern="1200" dirty="0">
              <a:effectLst/>
              <a:latin typeface="+mj-lt"/>
              <a:ea typeface="+mn-ea"/>
              <a:cs typeface="+mn-cs"/>
            </a:rPr>
            <a:t>Досвід, пов’язаний з вибраною </a:t>
          </a:r>
          <a:r>
            <a:rPr lang="uk-UA" altLang="uk-UA" sz="1400" b="0" i="0" kern="1200" dirty="0" err="1">
              <a:effectLst/>
              <a:latin typeface="+mj-lt"/>
              <a:ea typeface="+mn-ea"/>
              <a:cs typeface="+mn-cs"/>
            </a:rPr>
            <a:t>спеціаль-ністю</a:t>
          </a:r>
          <a:endParaRPr lang="uk-UA" sz="1400" b="0" i="0" kern="1200" dirty="0">
            <a:effectLst/>
            <a:latin typeface="+mj-lt"/>
            <a:ea typeface="+mn-ea"/>
            <a:cs typeface="+mn-cs"/>
          </a:endParaRPr>
        </a:p>
      </dsp:txBody>
      <dsp:txXfrm>
        <a:off x="2486300" y="4496739"/>
        <a:ext cx="712285" cy="2047696"/>
      </dsp:txXfrm>
    </dsp:sp>
    <dsp:sp modelId="{E26D8640-3947-40A4-B4D0-A34BB9FF6E34}">
      <dsp:nvSpPr>
        <dsp:cNvPr id="0" name=""/>
        <dsp:cNvSpPr/>
      </dsp:nvSpPr>
      <dsp:spPr>
        <a:xfrm>
          <a:off x="3284301" y="2239612"/>
          <a:ext cx="3910138" cy="209201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prstClr val="black">
                  <a:hueOff val="0"/>
                  <a:satOff val="0"/>
                  <a:lumOff val="0"/>
                  <a:alphaOff val="0"/>
                </a:prstClr>
              </a:solidFill>
              <a:latin typeface="Calibri Light" panose="020F0302020204030204"/>
              <a:ea typeface="+mn-ea"/>
              <a:cs typeface="+mn-cs"/>
            </a:rPr>
            <a:t>Soft skills</a:t>
          </a:r>
          <a:endParaRPr lang="uk-UA" sz="2400" b="1" kern="1200" dirty="0">
            <a:solidFill>
              <a:prstClr val="black">
                <a:hueOff val="0"/>
                <a:satOff val="0"/>
                <a:lumOff val="0"/>
                <a:alphaOff val="0"/>
              </a:prstClr>
            </a:solidFill>
            <a:latin typeface="Calibri Light" panose="020F0302020204030204"/>
            <a:ea typeface="+mn-ea"/>
            <a:cs typeface="+mn-cs"/>
          </a:endParaRPr>
        </a:p>
      </dsp:txBody>
      <dsp:txXfrm>
        <a:off x="3345574" y="2300885"/>
        <a:ext cx="3787592" cy="1969470"/>
      </dsp:txXfrm>
    </dsp:sp>
    <dsp:sp modelId="{4112CAA0-03EE-48CD-9B4C-52C6A8942003}">
      <dsp:nvSpPr>
        <dsp:cNvPr id="0" name=""/>
        <dsp:cNvSpPr/>
      </dsp:nvSpPr>
      <dsp:spPr>
        <a:xfrm>
          <a:off x="3284301" y="4474579"/>
          <a:ext cx="756605" cy="209201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kern="1200">
              <a:latin typeface="+mj-lt"/>
            </a:rPr>
            <a:t>Позашкільна освіта</a:t>
          </a:r>
          <a:endParaRPr lang="uk-UA" sz="1400" kern="1200" dirty="0">
            <a:latin typeface="+mj-lt"/>
          </a:endParaRPr>
        </a:p>
      </dsp:txBody>
      <dsp:txXfrm>
        <a:off x="3306461" y="4496739"/>
        <a:ext cx="712285" cy="2047696"/>
      </dsp:txXfrm>
    </dsp:sp>
    <dsp:sp modelId="{7602374A-7B00-4D41-8750-2D3E0C73B02D}">
      <dsp:nvSpPr>
        <dsp:cNvPr id="0" name=""/>
        <dsp:cNvSpPr/>
      </dsp:nvSpPr>
      <dsp:spPr>
        <a:xfrm>
          <a:off x="4072684" y="4474579"/>
          <a:ext cx="756605" cy="209201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kern="1200">
              <a:latin typeface="+mj-lt"/>
            </a:rPr>
            <a:t>Досягнення в спорті, творчості</a:t>
          </a:r>
          <a:endParaRPr lang="uk-UA" sz="1400" kern="1200" dirty="0">
            <a:latin typeface="+mj-lt"/>
          </a:endParaRPr>
        </a:p>
      </dsp:txBody>
      <dsp:txXfrm>
        <a:off x="4094844" y="4496739"/>
        <a:ext cx="712285" cy="2047696"/>
      </dsp:txXfrm>
    </dsp:sp>
    <dsp:sp modelId="{84384BE6-13AE-4C8B-AB87-5A46845C5A3F}">
      <dsp:nvSpPr>
        <dsp:cNvPr id="0" name=""/>
        <dsp:cNvSpPr/>
      </dsp:nvSpPr>
      <dsp:spPr>
        <a:xfrm>
          <a:off x="4861068" y="4474579"/>
          <a:ext cx="756605" cy="209201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effectLst/>
              <a:latin typeface="+mj-lt"/>
            </a:rPr>
            <a:t>Захоплення</a:t>
          </a:r>
          <a:endParaRPr lang="uk-UA" sz="1400" b="0" i="0" kern="1200" dirty="0">
            <a:effectLst/>
            <a:latin typeface="+mj-lt"/>
          </a:endParaRPr>
        </a:p>
      </dsp:txBody>
      <dsp:txXfrm>
        <a:off x="4883228" y="4496739"/>
        <a:ext cx="712285" cy="2047696"/>
      </dsp:txXfrm>
    </dsp:sp>
    <dsp:sp modelId="{4E2FE9F7-07CD-46A8-AE2A-DF9277501002}">
      <dsp:nvSpPr>
        <dsp:cNvPr id="0" name=""/>
        <dsp:cNvSpPr/>
      </dsp:nvSpPr>
      <dsp:spPr>
        <a:xfrm>
          <a:off x="5649451" y="4474579"/>
          <a:ext cx="756605" cy="209201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kern="1200">
              <a:latin typeface="+mj-lt"/>
            </a:rPr>
            <a:t>Громадська активність</a:t>
          </a:r>
          <a:endParaRPr lang="uk-UA" sz="1400" kern="1200" dirty="0">
            <a:latin typeface="+mj-lt"/>
          </a:endParaRPr>
        </a:p>
      </dsp:txBody>
      <dsp:txXfrm>
        <a:off x="5671611" y="4496739"/>
        <a:ext cx="712285" cy="2047696"/>
      </dsp:txXfrm>
    </dsp:sp>
    <dsp:sp modelId="{0CA66F8B-94C4-4746-8803-7CF4CFC7FB53}">
      <dsp:nvSpPr>
        <dsp:cNvPr id="0" name=""/>
        <dsp:cNvSpPr/>
      </dsp:nvSpPr>
      <dsp:spPr>
        <a:xfrm>
          <a:off x="6437834" y="4474579"/>
          <a:ext cx="756605" cy="209201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dirty="0">
              <a:effectLst/>
              <a:latin typeface="+mj-lt"/>
            </a:rPr>
            <a:t>Досвід роботи</a:t>
          </a:r>
        </a:p>
      </dsp:txBody>
      <dsp:txXfrm>
        <a:off x="6459994" y="4496739"/>
        <a:ext cx="712285" cy="2047696"/>
      </dsp:txXfrm>
    </dsp:sp>
    <dsp:sp modelId="{E36CFC24-BC3B-44DE-8FD9-B4F34F97B10C}">
      <dsp:nvSpPr>
        <dsp:cNvPr id="0" name=""/>
        <dsp:cNvSpPr/>
      </dsp:nvSpPr>
      <dsp:spPr>
        <a:xfrm>
          <a:off x="7257995" y="2239612"/>
          <a:ext cx="756605" cy="209201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1" kern="1200" dirty="0">
              <a:solidFill>
                <a:prstClr val="black">
                  <a:hueOff val="0"/>
                  <a:satOff val="0"/>
                  <a:lumOff val="0"/>
                  <a:alphaOff val="0"/>
                </a:prstClr>
              </a:solidFill>
              <a:latin typeface="Calibri Light" panose="020F0302020204030204"/>
              <a:ea typeface="+mn-ea"/>
              <a:cs typeface="+mn-cs"/>
            </a:rPr>
            <a:t>Особисті якості</a:t>
          </a:r>
        </a:p>
      </dsp:txBody>
      <dsp:txXfrm>
        <a:off x="7280155" y="2261772"/>
        <a:ext cx="712285" cy="2047696"/>
      </dsp:txXfrm>
    </dsp:sp>
    <dsp:sp modelId="{F1850113-9300-46F6-B81F-AFD0C714668F}">
      <dsp:nvSpPr>
        <dsp:cNvPr id="0" name=""/>
        <dsp:cNvSpPr/>
      </dsp:nvSpPr>
      <dsp:spPr>
        <a:xfrm>
          <a:off x="7257995" y="4474579"/>
          <a:ext cx="756605" cy="209201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dirty="0">
              <a:effectLst/>
              <a:latin typeface="+mj-lt"/>
            </a:rPr>
            <a:t>???</a:t>
          </a:r>
        </a:p>
      </dsp:txBody>
      <dsp:txXfrm>
        <a:off x="7280155" y="4496739"/>
        <a:ext cx="712285" cy="20476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614C7-533C-462A-BB82-D258071ADFDF}">
      <dsp:nvSpPr>
        <dsp:cNvPr id="0" name=""/>
        <dsp:cNvSpPr/>
      </dsp:nvSpPr>
      <dsp:spPr>
        <a:xfrm rot="17202072">
          <a:off x="357842" y="2303699"/>
          <a:ext cx="9413967" cy="1617723"/>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A48B63-EF3B-4196-9BF2-FA8D783B98D4}">
      <dsp:nvSpPr>
        <dsp:cNvPr id="0" name=""/>
        <dsp:cNvSpPr/>
      </dsp:nvSpPr>
      <dsp:spPr>
        <a:xfrm rot="16200000">
          <a:off x="1461617" y="-702305"/>
          <a:ext cx="3136991" cy="4831366"/>
        </a:xfrm>
        <a:prstGeom prst="downArrow">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C1A7D5-9A83-4AB4-BD69-F4C2B3586157}">
      <dsp:nvSpPr>
        <dsp:cNvPr id="0" name=""/>
        <dsp:cNvSpPr/>
      </dsp:nvSpPr>
      <dsp:spPr>
        <a:xfrm>
          <a:off x="5863885" y="0"/>
          <a:ext cx="3241488" cy="2614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l" defTabSz="844550">
            <a:lnSpc>
              <a:spcPct val="90000"/>
            </a:lnSpc>
            <a:spcBef>
              <a:spcPct val="0"/>
            </a:spcBef>
            <a:spcAft>
              <a:spcPct val="35000"/>
            </a:spcAft>
            <a:buNone/>
          </a:pPr>
          <a:endParaRPr lang="uk-UA" sz="1900" kern="1200" dirty="0"/>
        </a:p>
        <a:p>
          <a:pPr marL="114300" lvl="1" indent="-114300" algn="l" defTabSz="666750">
            <a:lnSpc>
              <a:spcPct val="90000"/>
            </a:lnSpc>
            <a:spcBef>
              <a:spcPct val="0"/>
            </a:spcBef>
            <a:spcAft>
              <a:spcPct val="15000"/>
            </a:spcAft>
            <a:buChar char="•"/>
          </a:pPr>
          <a:r>
            <a:rPr lang="uk-UA" sz="1500" kern="1200" dirty="0"/>
            <a:t>Місія</a:t>
          </a:r>
        </a:p>
        <a:p>
          <a:pPr marL="114300" lvl="1" indent="-114300" algn="l" defTabSz="666750">
            <a:lnSpc>
              <a:spcPct val="90000"/>
            </a:lnSpc>
            <a:spcBef>
              <a:spcPct val="0"/>
            </a:spcBef>
            <a:spcAft>
              <a:spcPct val="15000"/>
            </a:spcAft>
            <a:buChar char="•"/>
          </a:pPr>
          <a:r>
            <a:rPr lang="uk-UA" sz="1500" kern="1200" dirty="0"/>
            <a:t>Можливості </a:t>
          </a:r>
        </a:p>
        <a:p>
          <a:pPr marL="114300" lvl="1" indent="-114300" algn="l" defTabSz="666750">
            <a:lnSpc>
              <a:spcPct val="90000"/>
            </a:lnSpc>
            <a:spcBef>
              <a:spcPct val="0"/>
            </a:spcBef>
            <a:spcAft>
              <a:spcPct val="15000"/>
            </a:spcAft>
            <a:buChar char="•"/>
          </a:pPr>
          <a:r>
            <a:rPr lang="uk-UA" sz="1500" kern="1200" dirty="0"/>
            <a:t>Навчання </a:t>
          </a:r>
        </a:p>
        <a:p>
          <a:pPr marL="114300" lvl="1" indent="-114300" algn="l" defTabSz="666750">
            <a:lnSpc>
              <a:spcPct val="90000"/>
            </a:lnSpc>
            <a:spcBef>
              <a:spcPct val="0"/>
            </a:spcBef>
            <a:spcAft>
              <a:spcPct val="15000"/>
            </a:spcAft>
            <a:buChar char="•"/>
          </a:pPr>
          <a:r>
            <a:rPr lang="uk-UA" sz="1500" kern="1200" dirty="0"/>
            <a:t>Наукова активність</a:t>
          </a:r>
        </a:p>
        <a:p>
          <a:pPr marL="114300" lvl="1" indent="-114300" algn="l" defTabSz="666750">
            <a:lnSpc>
              <a:spcPct val="90000"/>
            </a:lnSpc>
            <a:spcBef>
              <a:spcPct val="0"/>
            </a:spcBef>
            <a:spcAft>
              <a:spcPct val="15000"/>
            </a:spcAft>
            <a:buChar char="•"/>
          </a:pPr>
          <a:r>
            <a:rPr lang="uk-UA" sz="1500" kern="1200" dirty="0"/>
            <a:t>Студентське життя</a:t>
          </a:r>
        </a:p>
        <a:p>
          <a:pPr marL="114300" lvl="1" indent="-114300" algn="l" defTabSz="666750">
            <a:lnSpc>
              <a:spcPct val="90000"/>
            </a:lnSpc>
            <a:spcBef>
              <a:spcPct val="0"/>
            </a:spcBef>
            <a:spcAft>
              <a:spcPct val="15000"/>
            </a:spcAft>
            <a:buChar char="•"/>
          </a:pPr>
          <a:r>
            <a:rPr lang="uk-UA" sz="1500" kern="1200" dirty="0"/>
            <a:t>Інформаційне поле</a:t>
          </a:r>
        </a:p>
        <a:p>
          <a:pPr marL="114300" lvl="1" indent="-114300" algn="l" defTabSz="666750">
            <a:lnSpc>
              <a:spcPct val="90000"/>
            </a:lnSpc>
            <a:spcBef>
              <a:spcPct val="0"/>
            </a:spcBef>
            <a:spcAft>
              <a:spcPct val="15000"/>
            </a:spcAft>
            <a:buChar char="•"/>
          </a:pPr>
          <a:r>
            <a:rPr lang="uk-UA" sz="1500" kern="1200" dirty="0"/>
            <a:t>Регіон </a:t>
          </a:r>
        </a:p>
        <a:p>
          <a:pPr marL="114300" lvl="1" indent="-114300" algn="l" defTabSz="666750">
            <a:lnSpc>
              <a:spcPct val="90000"/>
            </a:lnSpc>
            <a:spcBef>
              <a:spcPct val="0"/>
            </a:spcBef>
            <a:spcAft>
              <a:spcPct val="15000"/>
            </a:spcAft>
            <a:buChar char="•"/>
          </a:pPr>
          <a:r>
            <a:rPr lang="uk-UA" sz="1500" kern="1200" dirty="0"/>
            <a:t>Протидія корупції </a:t>
          </a:r>
        </a:p>
      </dsp:txBody>
      <dsp:txXfrm>
        <a:off x="5863885" y="0"/>
        <a:ext cx="3241488" cy="2614551"/>
      </dsp:txXfrm>
    </dsp:sp>
    <dsp:sp modelId="{59B623F7-079C-43E7-9189-83FC7340E44C}">
      <dsp:nvSpPr>
        <dsp:cNvPr id="0" name=""/>
        <dsp:cNvSpPr/>
      </dsp:nvSpPr>
      <dsp:spPr>
        <a:xfrm rot="16200000">
          <a:off x="5551646" y="2068794"/>
          <a:ext cx="3136991" cy="4831366"/>
        </a:xfrm>
        <a:prstGeom prst="upArrow">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D9C905-DEAC-471E-9656-C0D5A71999F1}">
      <dsp:nvSpPr>
        <dsp:cNvPr id="0" name=""/>
        <dsp:cNvSpPr/>
      </dsp:nvSpPr>
      <dsp:spPr>
        <a:xfrm>
          <a:off x="1393613" y="2364946"/>
          <a:ext cx="1502624" cy="2614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endParaRPr lang="uk-UA" sz="1400" kern="1200" dirty="0"/>
        </a:p>
        <a:p>
          <a:pPr marL="114300" lvl="1" indent="-114300" algn="l" defTabSz="622300">
            <a:lnSpc>
              <a:spcPct val="90000"/>
            </a:lnSpc>
            <a:spcBef>
              <a:spcPct val="0"/>
            </a:spcBef>
            <a:spcAft>
              <a:spcPct val="15000"/>
            </a:spcAft>
            <a:buChar char="•"/>
          </a:pPr>
          <a:r>
            <a:rPr lang="uk-UA" sz="1400" kern="1200" dirty="0"/>
            <a:t>Акредитація</a:t>
          </a:r>
        </a:p>
        <a:p>
          <a:pPr marL="114300" lvl="1" indent="-114300" algn="l" defTabSz="622300">
            <a:lnSpc>
              <a:spcPct val="90000"/>
            </a:lnSpc>
            <a:spcBef>
              <a:spcPct val="0"/>
            </a:spcBef>
            <a:spcAft>
              <a:spcPct val="15000"/>
            </a:spcAft>
            <a:buChar char="•"/>
          </a:pPr>
          <a:r>
            <a:rPr lang="uk-UA" sz="1400" kern="1200" dirty="0"/>
            <a:t>Бренд</a:t>
          </a:r>
        </a:p>
        <a:p>
          <a:pPr marL="114300" lvl="1" indent="-114300" algn="l" defTabSz="622300">
            <a:lnSpc>
              <a:spcPct val="90000"/>
            </a:lnSpc>
            <a:spcBef>
              <a:spcPct val="0"/>
            </a:spcBef>
            <a:spcAft>
              <a:spcPct val="15000"/>
            </a:spcAft>
            <a:buChar char="•"/>
          </a:pPr>
          <a:r>
            <a:rPr lang="uk-UA" sz="1400" kern="1200" dirty="0"/>
            <a:t>Викладачі</a:t>
          </a:r>
        </a:p>
        <a:p>
          <a:pPr marL="114300" lvl="1" indent="-114300" algn="l" defTabSz="622300">
            <a:lnSpc>
              <a:spcPct val="90000"/>
            </a:lnSpc>
            <a:spcBef>
              <a:spcPct val="0"/>
            </a:spcBef>
            <a:spcAft>
              <a:spcPct val="15000"/>
            </a:spcAft>
            <a:buChar char="•"/>
          </a:pPr>
          <a:r>
            <a:rPr lang="uk-UA" sz="1400" kern="1200" dirty="0"/>
            <a:t>Дисципліни</a:t>
          </a:r>
        </a:p>
        <a:p>
          <a:pPr marL="114300" lvl="1" indent="-114300" algn="l" defTabSz="622300">
            <a:lnSpc>
              <a:spcPct val="90000"/>
            </a:lnSpc>
            <a:spcBef>
              <a:spcPct val="0"/>
            </a:spcBef>
            <a:spcAft>
              <a:spcPct val="15000"/>
            </a:spcAft>
            <a:buChar char="•"/>
          </a:pPr>
          <a:r>
            <a:rPr lang="uk-UA" sz="1400" kern="1200" dirty="0"/>
            <a:t>Випускники</a:t>
          </a:r>
        </a:p>
        <a:p>
          <a:pPr marL="114300" lvl="1" indent="-114300" algn="l" defTabSz="622300">
            <a:lnSpc>
              <a:spcPct val="90000"/>
            </a:lnSpc>
            <a:spcBef>
              <a:spcPct val="0"/>
            </a:spcBef>
            <a:spcAft>
              <a:spcPct val="15000"/>
            </a:spcAft>
            <a:buChar char="•"/>
          </a:pPr>
          <a:r>
            <a:rPr lang="uk-UA" sz="1400" kern="1200" dirty="0"/>
            <a:t>Партнери </a:t>
          </a:r>
        </a:p>
        <a:p>
          <a:pPr marL="114300" lvl="1" indent="-114300" algn="l" defTabSz="622300">
            <a:lnSpc>
              <a:spcPct val="90000"/>
            </a:lnSpc>
            <a:spcBef>
              <a:spcPct val="0"/>
            </a:spcBef>
            <a:spcAft>
              <a:spcPct val="15000"/>
            </a:spcAft>
            <a:buChar char="•"/>
          </a:pPr>
          <a:r>
            <a:rPr lang="uk-UA" sz="1400" kern="1200" dirty="0"/>
            <a:t>Студенти </a:t>
          </a:r>
        </a:p>
        <a:p>
          <a:pPr marL="114300" lvl="1" indent="-114300" algn="l" defTabSz="622300">
            <a:lnSpc>
              <a:spcPct val="90000"/>
            </a:lnSpc>
            <a:spcBef>
              <a:spcPct val="0"/>
            </a:spcBef>
            <a:spcAft>
              <a:spcPct val="15000"/>
            </a:spcAft>
            <a:buChar char="•"/>
          </a:pPr>
          <a:r>
            <a:rPr lang="uk-UA" sz="1400" kern="1200" dirty="0"/>
            <a:t>Заходи </a:t>
          </a:r>
        </a:p>
      </dsp:txBody>
      <dsp:txXfrm>
        <a:off x="1393613" y="2364946"/>
        <a:ext cx="1502624" cy="261455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103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4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128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9E3DA-2F69-455D-9E0F-6286E2E60E3B}" type="datetimeFigureOut">
              <a:rPr lang="uk-UA" smtClean="0"/>
              <a:t>30.05.2022</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89EB3-A7E4-4559-9283-8BCB0A72042F}" type="slidenum">
              <a:rPr lang="uk-UA" smtClean="0"/>
              <a:t>‹№›</a:t>
            </a:fld>
            <a:endParaRPr lang="uk-UA"/>
          </a:p>
        </p:txBody>
      </p:sp>
    </p:spTree>
    <p:extLst>
      <p:ext uri="{BB962C8B-B14F-4D97-AF65-F5344CB8AC3E}">
        <p14:creationId xmlns:p14="http://schemas.microsoft.com/office/powerpoint/2010/main" val="4204494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E6B89EB3-A7E4-4559-9283-8BCB0A72042F}" type="slidenum">
              <a:rPr lang="uk-UA" smtClean="0"/>
              <a:t>2</a:t>
            </a:fld>
            <a:endParaRPr lang="uk-UA"/>
          </a:p>
        </p:txBody>
      </p:sp>
    </p:spTree>
    <p:extLst>
      <p:ext uri="{BB962C8B-B14F-4D97-AF65-F5344CB8AC3E}">
        <p14:creationId xmlns:p14="http://schemas.microsoft.com/office/powerpoint/2010/main" val="2593077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 </a:t>
            </a:r>
          </a:p>
        </p:txBody>
      </p:sp>
      <p:sp>
        <p:nvSpPr>
          <p:cNvPr id="4" name="Місце для номера слайда 3"/>
          <p:cNvSpPr>
            <a:spLocks noGrp="1"/>
          </p:cNvSpPr>
          <p:nvPr>
            <p:ph type="sldNum" sz="quarter" idx="5"/>
          </p:nvPr>
        </p:nvSpPr>
        <p:spPr/>
        <p:txBody>
          <a:bodyPr/>
          <a:lstStyle/>
          <a:p>
            <a:fld id="{E6B89EB3-A7E4-4559-9283-8BCB0A72042F}" type="slidenum">
              <a:rPr lang="uk-UA" smtClean="0"/>
              <a:t>13</a:t>
            </a:fld>
            <a:endParaRPr lang="uk-UA"/>
          </a:p>
        </p:txBody>
      </p:sp>
    </p:spTree>
    <p:extLst>
      <p:ext uri="{BB962C8B-B14F-4D97-AF65-F5344CB8AC3E}">
        <p14:creationId xmlns:p14="http://schemas.microsoft.com/office/powerpoint/2010/main" val="3779276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p:spPr>
      </p:sp>
      <p:sp>
        <p:nvSpPr>
          <p:cNvPr id="3" name="Місце для нотаток 2"/>
          <p:cNvSpPr>
            <a:spLocks noGrp="1"/>
          </p:cNvSpPr>
          <p:nvPr>
            <p:ph type="body" idx="1"/>
          </p:nvPr>
        </p:nvSpPr>
        <p:spPr/>
        <p:txBody>
          <a:bodyPr/>
          <a:lstStyle/>
          <a:p>
            <a:r>
              <a:rPr lang="uk-UA" dirty="0"/>
              <a:t> </a:t>
            </a:r>
          </a:p>
        </p:txBody>
      </p:sp>
      <p:sp>
        <p:nvSpPr>
          <p:cNvPr id="4" name="Місце для номера слайда 3"/>
          <p:cNvSpPr>
            <a:spLocks noGrp="1"/>
          </p:cNvSpPr>
          <p:nvPr>
            <p:ph type="sldNum" sz="quarter" idx="5"/>
          </p:nvPr>
        </p:nvSpPr>
        <p:spPr/>
        <p:txBody>
          <a:bodyPr/>
          <a:lstStyle/>
          <a:p>
            <a:fld id="{E6B89EB3-A7E4-4559-9283-8BCB0A72042F}" type="slidenum">
              <a:rPr lang="uk-UA" smtClean="0"/>
              <a:t>14</a:t>
            </a:fld>
            <a:endParaRPr lang="uk-UA"/>
          </a:p>
        </p:txBody>
      </p:sp>
    </p:spTree>
    <p:extLst>
      <p:ext uri="{BB962C8B-B14F-4D97-AF65-F5344CB8AC3E}">
        <p14:creationId xmlns:p14="http://schemas.microsoft.com/office/powerpoint/2010/main" val="3952474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p:spPr>
      </p:sp>
      <p:sp>
        <p:nvSpPr>
          <p:cNvPr id="3" name="Місце для нотаток 2"/>
          <p:cNvSpPr>
            <a:spLocks noGrp="1"/>
          </p:cNvSpPr>
          <p:nvPr>
            <p:ph type="body" idx="1"/>
          </p:nvPr>
        </p:nvSpPr>
        <p:spPr/>
        <p:txBody>
          <a:bodyPr/>
          <a:lstStyle/>
          <a:p>
            <a:r>
              <a:rPr lang="uk-UA" dirty="0"/>
              <a:t> </a:t>
            </a:r>
          </a:p>
        </p:txBody>
      </p:sp>
      <p:sp>
        <p:nvSpPr>
          <p:cNvPr id="4" name="Місце для номера слайда 3"/>
          <p:cNvSpPr>
            <a:spLocks noGrp="1"/>
          </p:cNvSpPr>
          <p:nvPr>
            <p:ph type="sldNum" sz="quarter" idx="5"/>
          </p:nvPr>
        </p:nvSpPr>
        <p:spPr/>
        <p:txBody>
          <a:bodyPr/>
          <a:lstStyle/>
          <a:p>
            <a:fld id="{E6B89EB3-A7E4-4559-9283-8BCB0A72042F}" type="slidenum">
              <a:rPr lang="uk-UA" smtClean="0"/>
              <a:t>15</a:t>
            </a:fld>
            <a:endParaRPr lang="uk-UA"/>
          </a:p>
        </p:txBody>
      </p:sp>
    </p:spTree>
    <p:extLst>
      <p:ext uri="{BB962C8B-B14F-4D97-AF65-F5344CB8AC3E}">
        <p14:creationId xmlns:p14="http://schemas.microsoft.com/office/powerpoint/2010/main" val="2313282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p:spPr>
      </p:sp>
      <p:sp>
        <p:nvSpPr>
          <p:cNvPr id="3" name="Місце для нотаток 2"/>
          <p:cNvSpPr>
            <a:spLocks noGrp="1"/>
          </p:cNvSpPr>
          <p:nvPr>
            <p:ph type="body" idx="1"/>
          </p:nvPr>
        </p:nvSpPr>
        <p:spPr/>
        <p:txBody>
          <a:bodyPr/>
          <a:lstStyle/>
          <a:p>
            <a:r>
              <a:rPr lang="uk-UA" dirty="0"/>
              <a:t> </a:t>
            </a:r>
          </a:p>
        </p:txBody>
      </p:sp>
      <p:sp>
        <p:nvSpPr>
          <p:cNvPr id="4" name="Місце для номера слайда 3"/>
          <p:cNvSpPr>
            <a:spLocks noGrp="1"/>
          </p:cNvSpPr>
          <p:nvPr>
            <p:ph type="sldNum" sz="quarter" idx="5"/>
          </p:nvPr>
        </p:nvSpPr>
        <p:spPr/>
        <p:txBody>
          <a:bodyPr/>
          <a:lstStyle/>
          <a:p>
            <a:fld id="{E6B89EB3-A7E4-4559-9283-8BCB0A72042F}" type="slidenum">
              <a:rPr lang="uk-UA" smtClean="0"/>
              <a:t>16</a:t>
            </a:fld>
            <a:endParaRPr lang="uk-UA"/>
          </a:p>
        </p:txBody>
      </p:sp>
    </p:spTree>
    <p:extLst>
      <p:ext uri="{BB962C8B-B14F-4D97-AF65-F5344CB8AC3E}">
        <p14:creationId xmlns:p14="http://schemas.microsoft.com/office/powerpoint/2010/main" val="166760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p:spPr>
      </p:sp>
      <p:sp>
        <p:nvSpPr>
          <p:cNvPr id="3" name="Місце для нотаток 2"/>
          <p:cNvSpPr>
            <a:spLocks noGrp="1"/>
          </p:cNvSpPr>
          <p:nvPr>
            <p:ph type="body" idx="1"/>
          </p:nvPr>
        </p:nvSpPr>
        <p:spPr/>
        <p:txBody>
          <a:bodyPr/>
          <a:lstStyle/>
          <a:p>
            <a:r>
              <a:rPr lang="uk-UA" dirty="0"/>
              <a:t> </a:t>
            </a:r>
          </a:p>
        </p:txBody>
      </p:sp>
      <p:sp>
        <p:nvSpPr>
          <p:cNvPr id="4" name="Місце для номера слайда 3"/>
          <p:cNvSpPr>
            <a:spLocks noGrp="1"/>
          </p:cNvSpPr>
          <p:nvPr>
            <p:ph type="sldNum" sz="quarter" idx="5"/>
          </p:nvPr>
        </p:nvSpPr>
        <p:spPr/>
        <p:txBody>
          <a:bodyPr/>
          <a:lstStyle/>
          <a:p>
            <a:fld id="{E6B89EB3-A7E4-4559-9283-8BCB0A72042F}" type="slidenum">
              <a:rPr lang="uk-UA" smtClean="0"/>
              <a:t>17</a:t>
            </a:fld>
            <a:endParaRPr lang="uk-UA"/>
          </a:p>
        </p:txBody>
      </p:sp>
    </p:spTree>
    <p:extLst>
      <p:ext uri="{BB962C8B-B14F-4D97-AF65-F5344CB8AC3E}">
        <p14:creationId xmlns:p14="http://schemas.microsoft.com/office/powerpoint/2010/main" val="727054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D74341FE-AE5C-47F1-8FD8-47C4A673A802}" type="slidenum">
              <a:rPr lang="ru-RU" smtClean="0"/>
              <a:t>18</a:t>
            </a:fld>
            <a:endParaRPr lang="ru-RU"/>
          </a:p>
        </p:txBody>
      </p:sp>
    </p:spTree>
    <p:extLst>
      <p:ext uri="{BB962C8B-B14F-4D97-AF65-F5344CB8AC3E}">
        <p14:creationId xmlns:p14="http://schemas.microsoft.com/office/powerpoint/2010/main" val="2739077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p:spPr>
      </p:sp>
      <p:sp>
        <p:nvSpPr>
          <p:cNvPr id="3" name="Місце для нотаток 2"/>
          <p:cNvSpPr>
            <a:spLocks noGrp="1"/>
          </p:cNvSpPr>
          <p:nvPr>
            <p:ph type="body" idx="1"/>
          </p:nvPr>
        </p:nvSpPr>
        <p:spPr/>
        <p:txBody>
          <a:bodyPr/>
          <a:lstStyle/>
          <a:p>
            <a:r>
              <a:rPr lang="uk-UA" dirty="0"/>
              <a:t> </a:t>
            </a:r>
          </a:p>
        </p:txBody>
      </p:sp>
      <p:sp>
        <p:nvSpPr>
          <p:cNvPr id="4" name="Місце для номера слайда 3"/>
          <p:cNvSpPr>
            <a:spLocks noGrp="1"/>
          </p:cNvSpPr>
          <p:nvPr>
            <p:ph type="sldNum" sz="quarter" idx="5"/>
          </p:nvPr>
        </p:nvSpPr>
        <p:spPr/>
        <p:txBody>
          <a:bodyPr/>
          <a:lstStyle/>
          <a:p>
            <a:fld id="{E6B89EB3-A7E4-4559-9283-8BCB0A72042F}" type="slidenum">
              <a:rPr lang="uk-UA" smtClean="0"/>
              <a:t>19</a:t>
            </a:fld>
            <a:endParaRPr lang="uk-UA"/>
          </a:p>
        </p:txBody>
      </p:sp>
    </p:spTree>
    <p:extLst>
      <p:ext uri="{BB962C8B-B14F-4D97-AF65-F5344CB8AC3E}">
        <p14:creationId xmlns:p14="http://schemas.microsoft.com/office/powerpoint/2010/main" val="1612858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p:spPr>
      </p:sp>
      <p:sp>
        <p:nvSpPr>
          <p:cNvPr id="3" name="Місце для нотаток 2"/>
          <p:cNvSpPr>
            <a:spLocks noGrp="1"/>
          </p:cNvSpPr>
          <p:nvPr>
            <p:ph type="body" idx="1"/>
          </p:nvPr>
        </p:nvSpPr>
        <p:spPr/>
        <p:txBody>
          <a:bodyPr/>
          <a:lstStyle/>
          <a:p>
            <a:r>
              <a:rPr lang="uk-UA" dirty="0"/>
              <a:t> </a:t>
            </a:r>
          </a:p>
        </p:txBody>
      </p:sp>
      <p:sp>
        <p:nvSpPr>
          <p:cNvPr id="4" name="Місце для номера слайда 3"/>
          <p:cNvSpPr>
            <a:spLocks noGrp="1"/>
          </p:cNvSpPr>
          <p:nvPr>
            <p:ph type="sldNum" sz="quarter" idx="5"/>
          </p:nvPr>
        </p:nvSpPr>
        <p:spPr/>
        <p:txBody>
          <a:bodyPr/>
          <a:lstStyle/>
          <a:p>
            <a:fld id="{E6B89EB3-A7E4-4559-9283-8BCB0A72042F}" type="slidenum">
              <a:rPr lang="uk-UA" smtClean="0"/>
              <a:t>20</a:t>
            </a:fld>
            <a:endParaRPr lang="uk-UA"/>
          </a:p>
        </p:txBody>
      </p:sp>
    </p:spTree>
    <p:extLst>
      <p:ext uri="{BB962C8B-B14F-4D97-AF65-F5344CB8AC3E}">
        <p14:creationId xmlns:p14="http://schemas.microsoft.com/office/powerpoint/2010/main" val="1562341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E6B89EB3-A7E4-4559-9283-8BCB0A72042F}" type="slidenum">
              <a:rPr lang="uk-UA" smtClean="0"/>
              <a:t>21</a:t>
            </a:fld>
            <a:endParaRPr lang="uk-UA"/>
          </a:p>
        </p:txBody>
      </p:sp>
    </p:spTree>
    <p:extLst>
      <p:ext uri="{BB962C8B-B14F-4D97-AF65-F5344CB8AC3E}">
        <p14:creationId xmlns:p14="http://schemas.microsoft.com/office/powerpoint/2010/main" val="2309216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E6B89EB3-A7E4-4559-9283-8BCB0A72042F}" type="slidenum">
              <a:rPr lang="uk-UA" smtClean="0"/>
              <a:t>22</a:t>
            </a:fld>
            <a:endParaRPr lang="uk-UA"/>
          </a:p>
        </p:txBody>
      </p:sp>
    </p:spTree>
    <p:extLst>
      <p:ext uri="{BB962C8B-B14F-4D97-AF65-F5344CB8AC3E}">
        <p14:creationId xmlns:p14="http://schemas.microsoft.com/office/powerpoint/2010/main" val="2283019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E6B89EB3-A7E4-4559-9283-8BCB0A72042F}" type="slidenum">
              <a:rPr lang="uk-UA" smtClean="0"/>
              <a:t>4</a:t>
            </a:fld>
            <a:endParaRPr lang="uk-UA"/>
          </a:p>
        </p:txBody>
      </p:sp>
    </p:spTree>
    <p:extLst>
      <p:ext uri="{BB962C8B-B14F-4D97-AF65-F5344CB8AC3E}">
        <p14:creationId xmlns:p14="http://schemas.microsoft.com/office/powerpoint/2010/main" val="2451736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p:spPr>
      </p:sp>
      <p:sp>
        <p:nvSpPr>
          <p:cNvPr id="3" name="Місце для нотаток 2"/>
          <p:cNvSpPr>
            <a:spLocks noGrp="1"/>
          </p:cNvSpPr>
          <p:nvPr>
            <p:ph type="body" idx="1"/>
          </p:nvPr>
        </p:nvSpPr>
        <p:spPr/>
        <p:txBody>
          <a:bodyPr/>
          <a:lstStyle/>
          <a:p>
            <a:r>
              <a:rPr lang="uk-UA" dirty="0"/>
              <a:t> </a:t>
            </a:r>
          </a:p>
        </p:txBody>
      </p:sp>
      <p:sp>
        <p:nvSpPr>
          <p:cNvPr id="4" name="Місце для номера слайда 3"/>
          <p:cNvSpPr>
            <a:spLocks noGrp="1"/>
          </p:cNvSpPr>
          <p:nvPr>
            <p:ph type="sldNum" sz="quarter" idx="5"/>
          </p:nvPr>
        </p:nvSpPr>
        <p:spPr/>
        <p:txBody>
          <a:bodyPr/>
          <a:lstStyle/>
          <a:p>
            <a:fld id="{E6B89EB3-A7E4-4559-9283-8BCB0A72042F}" type="slidenum">
              <a:rPr lang="uk-UA" smtClean="0"/>
              <a:t>23</a:t>
            </a:fld>
            <a:endParaRPr lang="uk-UA"/>
          </a:p>
        </p:txBody>
      </p:sp>
    </p:spTree>
    <p:extLst>
      <p:ext uri="{BB962C8B-B14F-4D97-AF65-F5344CB8AC3E}">
        <p14:creationId xmlns:p14="http://schemas.microsoft.com/office/powerpoint/2010/main" val="31237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E6B89EB3-A7E4-4559-9283-8BCB0A72042F}" type="slidenum">
              <a:rPr lang="uk-UA" smtClean="0"/>
              <a:t>5</a:t>
            </a:fld>
            <a:endParaRPr lang="uk-UA"/>
          </a:p>
        </p:txBody>
      </p:sp>
    </p:spTree>
    <p:extLst>
      <p:ext uri="{BB962C8B-B14F-4D97-AF65-F5344CB8AC3E}">
        <p14:creationId xmlns:p14="http://schemas.microsoft.com/office/powerpoint/2010/main" val="2451736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E6B89EB3-A7E4-4559-9283-8BCB0A72042F}" type="slidenum">
              <a:rPr lang="uk-UA" smtClean="0"/>
              <a:t>6</a:t>
            </a:fld>
            <a:endParaRPr lang="uk-UA"/>
          </a:p>
        </p:txBody>
      </p:sp>
    </p:spTree>
    <p:extLst>
      <p:ext uri="{BB962C8B-B14F-4D97-AF65-F5344CB8AC3E}">
        <p14:creationId xmlns:p14="http://schemas.microsoft.com/office/powerpoint/2010/main" val="3037782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p:spPr>
      </p:sp>
      <p:sp>
        <p:nvSpPr>
          <p:cNvPr id="3" name="Місце для нотаток 2"/>
          <p:cNvSpPr>
            <a:spLocks noGrp="1"/>
          </p:cNvSpPr>
          <p:nvPr>
            <p:ph type="body" idx="1"/>
          </p:nvPr>
        </p:nvSpPr>
        <p:spPr/>
        <p:txBody>
          <a:bodyPr/>
          <a:lstStyle/>
          <a:p>
            <a:r>
              <a:rPr lang="uk-UA" dirty="0"/>
              <a:t> </a:t>
            </a:r>
          </a:p>
        </p:txBody>
      </p:sp>
      <p:sp>
        <p:nvSpPr>
          <p:cNvPr id="4" name="Місце для номера слайда 3"/>
          <p:cNvSpPr>
            <a:spLocks noGrp="1"/>
          </p:cNvSpPr>
          <p:nvPr>
            <p:ph type="sldNum" sz="quarter" idx="5"/>
          </p:nvPr>
        </p:nvSpPr>
        <p:spPr/>
        <p:txBody>
          <a:bodyPr/>
          <a:lstStyle/>
          <a:p>
            <a:fld id="{E6B89EB3-A7E4-4559-9283-8BCB0A72042F}" type="slidenum">
              <a:rPr lang="uk-UA" smtClean="0"/>
              <a:t>7</a:t>
            </a:fld>
            <a:endParaRPr lang="uk-UA"/>
          </a:p>
        </p:txBody>
      </p:sp>
    </p:spTree>
    <p:extLst>
      <p:ext uri="{BB962C8B-B14F-4D97-AF65-F5344CB8AC3E}">
        <p14:creationId xmlns:p14="http://schemas.microsoft.com/office/powerpoint/2010/main" val="2943095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p:spPr>
      </p:sp>
      <p:sp>
        <p:nvSpPr>
          <p:cNvPr id="3" name="Місце для нотаток 2"/>
          <p:cNvSpPr>
            <a:spLocks noGrp="1"/>
          </p:cNvSpPr>
          <p:nvPr>
            <p:ph type="body" idx="1"/>
          </p:nvPr>
        </p:nvSpPr>
        <p:spPr/>
        <p:txBody>
          <a:bodyPr/>
          <a:lstStyle/>
          <a:p>
            <a:r>
              <a:rPr lang="uk-UA" dirty="0"/>
              <a:t>  </a:t>
            </a:r>
          </a:p>
          <a:p>
            <a:endParaRPr lang="uk-UA" dirty="0"/>
          </a:p>
        </p:txBody>
      </p:sp>
      <p:sp>
        <p:nvSpPr>
          <p:cNvPr id="4" name="Місце для номера слайда 3"/>
          <p:cNvSpPr>
            <a:spLocks noGrp="1"/>
          </p:cNvSpPr>
          <p:nvPr>
            <p:ph type="sldNum" sz="quarter" idx="5"/>
          </p:nvPr>
        </p:nvSpPr>
        <p:spPr/>
        <p:txBody>
          <a:bodyPr/>
          <a:lstStyle/>
          <a:p>
            <a:fld id="{E6B89EB3-A7E4-4559-9283-8BCB0A72042F}" type="slidenum">
              <a:rPr lang="uk-UA" smtClean="0"/>
              <a:t>8</a:t>
            </a:fld>
            <a:endParaRPr lang="uk-UA"/>
          </a:p>
        </p:txBody>
      </p:sp>
    </p:spTree>
    <p:extLst>
      <p:ext uri="{BB962C8B-B14F-4D97-AF65-F5344CB8AC3E}">
        <p14:creationId xmlns:p14="http://schemas.microsoft.com/office/powerpoint/2010/main" val="3565394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E6B89EB3-A7E4-4559-9283-8BCB0A72042F}" type="slidenum">
              <a:rPr lang="uk-UA" smtClean="0"/>
              <a:t>10</a:t>
            </a:fld>
            <a:endParaRPr lang="uk-UA"/>
          </a:p>
        </p:txBody>
      </p:sp>
    </p:spTree>
    <p:extLst>
      <p:ext uri="{BB962C8B-B14F-4D97-AF65-F5344CB8AC3E}">
        <p14:creationId xmlns:p14="http://schemas.microsoft.com/office/powerpoint/2010/main" val="3848559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E6B89EB3-A7E4-4559-9283-8BCB0A72042F}" type="slidenum">
              <a:rPr lang="uk-UA" smtClean="0"/>
              <a:t>11</a:t>
            </a:fld>
            <a:endParaRPr lang="uk-UA"/>
          </a:p>
        </p:txBody>
      </p:sp>
    </p:spTree>
    <p:extLst>
      <p:ext uri="{BB962C8B-B14F-4D97-AF65-F5344CB8AC3E}">
        <p14:creationId xmlns:p14="http://schemas.microsoft.com/office/powerpoint/2010/main" val="1458486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85800" y="1143000"/>
            <a:ext cx="5486400" cy="3086100"/>
          </a:xfrm>
        </p:spPr>
      </p:sp>
      <p:sp>
        <p:nvSpPr>
          <p:cNvPr id="3" name="Місце для нотаток 2"/>
          <p:cNvSpPr>
            <a:spLocks noGrp="1"/>
          </p:cNvSpPr>
          <p:nvPr>
            <p:ph type="body" idx="1"/>
          </p:nvPr>
        </p:nvSpPr>
        <p:spPr/>
        <p:txBody>
          <a:bodyPr/>
          <a:lstStyle/>
          <a:p>
            <a:r>
              <a:rPr lang="uk-UA" dirty="0"/>
              <a:t> </a:t>
            </a:r>
          </a:p>
        </p:txBody>
      </p:sp>
      <p:sp>
        <p:nvSpPr>
          <p:cNvPr id="4" name="Місце для номера слайда 3"/>
          <p:cNvSpPr>
            <a:spLocks noGrp="1"/>
          </p:cNvSpPr>
          <p:nvPr>
            <p:ph type="sldNum" sz="quarter" idx="5"/>
          </p:nvPr>
        </p:nvSpPr>
        <p:spPr/>
        <p:txBody>
          <a:bodyPr/>
          <a:lstStyle/>
          <a:p>
            <a:fld id="{E6B89EB3-A7E4-4559-9283-8BCB0A72042F}" type="slidenum">
              <a:rPr lang="uk-UA" smtClean="0"/>
              <a:t>12</a:t>
            </a:fld>
            <a:endParaRPr lang="uk-UA"/>
          </a:p>
        </p:txBody>
      </p:sp>
    </p:spTree>
    <p:extLst>
      <p:ext uri="{BB962C8B-B14F-4D97-AF65-F5344CB8AC3E}">
        <p14:creationId xmlns:p14="http://schemas.microsoft.com/office/powerpoint/2010/main" val="1920229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1BB4B5-DFA3-4199-91EE-35F2E9F6FA36}"/>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E8532624-9C50-4F7F-9D57-6D9FAA23DE8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44D19AE2-34E7-4066-9A67-92A5821678EE}"/>
              </a:ext>
            </a:extLst>
          </p:cNvPr>
          <p:cNvSpPr>
            <a:spLocks noGrp="1"/>
          </p:cNvSpPr>
          <p:nvPr>
            <p:ph type="dt" sz="half" idx="10"/>
          </p:nvPr>
        </p:nvSpPr>
        <p:spPr/>
        <p:txBody>
          <a:bodyPr/>
          <a:lstStyle/>
          <a:p>
            <a:fld id="{D208BB4F-66D5-4EC7-8BD3-E567B5944C4A}" type="datetimeFigureOut">
              <a:rPr lang="uk-UA" smtClean="0"/>
              <a:t>30.05.2022</a:t>
            </a:fld>
            <a:endParaRPr lang="uk-UA"/>
          </a:p>
        </p:txBody>
      </p:sp>
      <p:sp>
        <p:nvSpPr>
          <p:cNvPr id="5" name="Місце для нижнього колонтитула 4">
            <a:extLst>
              <a:ext uri="{FF2B5EF4-FFF2-40B4-BE49-F238E27FC236}">
                <a16:creationId xmlns:a16="http://schemas.microsoft.com/office/drawing/2014/main" id="{9EE4B1A7-BA9E-4F51-A0D4-74838702C365}"/>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287FB67F-518A-4F43-A7D5-2B29E85AE975}"/>
              </a:ext>
            </a:extLst>
          </p:cNvPr>
          <p:cNvSpPr>
            <a:spLocks noGrp="1"/>
          </p:cNvSpPr>
          <p:nvPr>
            <p:ph type="sldNum" sz="quarter" idx="12"/>
          </p:nvPr>
        </p:nvSpPr>
        <p:spPr/>
        <p:txBody>
          <a:bodyPr/>
          <a:lstStyle/>
          <a:p>
            <a:fld id="{02062137-1A57-4DC5-A8A4-B7448AAA4793}" type="slidenum">
              <a:rPr lang="uk-UA" smtClean="0"/>
              <a:t>‹№›</a:t>
            </a:fld>
            <a:endParaRPr lang="uk-UA"/>
          </a:p>
        </p:txBody>
      </p:sp>
    </p:spTree>
    <p:extLst>
      <p:ext uri="{BB962C8B-B14F-4D97-AF65-F5344CB8AC3E}">
        <p14:creationId xmlns:p14="http://schemas.microsoft.com/office/powerpoint/2010/main" val="108850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752752-19CD-4131-A872-4D9AC3311B2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73616FDB-240E-4A0D-9DF9-AB25C76E8A13}"/>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E9ABA8BB-C501-4E0B-ADAF-6D2D6FB5171C}"/>
              </a:ext>
            </a:extLst>
          </p:cNvPr>
          <p:cNvSpPr>
            <a:spLocks noGrp="1"/>
          </p:cNvSpPr>
          <p:nvPr>
            <p:ph type="dt" sz="half" idx="10"/>
          </p:nvPr>
        </p:nvSpPr>
        <p:spPr/>
        <p:txBody>
          <a:bodyPr/>
          <a:lstStyle/>
          <a:p>
            <a:fld id="{D208BB4F-66D5-4EC7-8BD3-E567B5944C4A}" type="datetimeFigureOut">
              <a:rPr lang="uk-UA" smtClean="0"/>
              <a:t>30.05.2022</a:t>
            </a:fld>
            <a:endParaRPr lang="uk-UA"/>
          </a:p>
        </p:txBody>
      </p:sp>
      <p:sp>
        <p:nvSpPr>
          <p:cNvPr id="5" name="Місце для нижнього колонтитула 4">
            <a:extLst>
              <a:ext uri="{FF2B5EF4-FFF2-40B4-BE49-F238E27FC236}">
                <a16:creationId xmlns:a16="http://schemas.microsoft.com/office/drawing/2014/main" id="{717462C1-7027-4DD9-A750-9C7F26348BB8}"/>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532CAA66-ADAF-4084-978C-99192D2B172D}"/>
              </a:ext>
            </a:extLst>
          </p:cNvPr>
          <p:cNvSpPr>
            <a:spLocks noGrp="1"/>
          </p:cNvSpPr>
          <p:nvPr>
            <p:ph type="sldNum" sz="quarter" idx="12"/>
          </p:nvPr>
        </p:nvSpPr>
        <p:spPr/>
        <p:txBody>
          <a:bodyPr/>
          <a:lstStyle/>
          <a:p>
            <a:fld id="{02062137-1A57-4DC5-A8A4-B7448AAA4793}" type="slidenum">
              <a:rPr lang="uk-UA" smtClean="0"/>
              <a:t>‹№›</a:t>
            </a:fld>
            <a:endParaRPr lang="uk-UA"/>
          </a:p>
        </p:txBody>
      </p:sp>
    </p:spTree>
    <p:extLst>
      <p:ext uri="{BB962C8B-B14F-4D97-AF65-F5344CB8AC3E}">
        <p14:creationId xmlns:p14="http://schemas.microsoft.com/office/powerpoint/2010/main" val="1577357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1F69FE76-4B01-4BD7-8502-5BED89703EA3}"/>
              </a:ext>
            </a:extLst>
          </p:cNvPr>
          <p:cNvSpPr>
            <a:spLocks noGrp="1"/>
          </p:cNvSpPr>
          <p:nvPr>
            <p:ph type="title" orient="vert"/>
          </p:nvPr>
        </p:nvSpPr>
        <p:spPr>
          <a:xfrm>
            <a:off x="8724901"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6E0621A8-739B-4777-B7FD-3B31C0BDDDDC}"/>
              </a:ext>
            </a:extLst>
          </p:cNvPr>
          <p:cNvSpPr>
            <a:spLocks noGrp="1"/>
          </p:cNvSpPr>
          <p:nvPr>
            <p:ph type="body" orient="vert" idx="1"/>
          </p:nvPr>
        </p:nvSpPr>
        <p:spPr>
          <a:xfrm>
            <a:off x="838201"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6D730C8-8B72-4D38-920A-D6A35EF79FC6}"/>
              </a:ext>
            </a:extLst>
          </p:cNvPr>
          <p:cNvSpPr>
            <a:spLocks noGrp="1"/>
          </p:cNvSpPr>
          <p:nvPr>
            <p:ph type="dt" sz="half" idx="10"/>
          </p:nvPr>
        </p:nvSpPr>
        <p:spPr/>
        <p:txBody>
          <a:bodyPr/>
          <a:lstStyle/>
          <a:p>
            <a:fld id="{D208BB4F-66D5-4EC7-8BD3-E567B5944C4A}" type="datetimeFigureOut">
              <a:rPr lang="uk-UA" smtClean="0"/>
              <a:t>30.05.2022</a:t>
            </a:fld>
            <a:endParaRPr lang="uk-UA"/>
          </a:p>
        </p:txBody>
      </p:sp>
      <p:sp>
        <p:nvSpPr>
          <p:cNvPr id="5" name="Місце для нижнього колонтитула 4">
            <a:extLst>
              <a:ext uri="{FF2B5EF4-FFF2-40B4-BE49-F238E27FC236}">
                <a16:creationId xmlns:a16="http://schemas.microsoft.com/office/drawing/2014/main" id="{D50412A3-F876-4B45-988C-BC65BD1EDDD5}"/>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B89D37B9-03DE-48C1-85C1-50D98C26D73F}"/>
              </a:ext>
            </a:extLst>
          </p:cNvPr>
          <p:cNvSpPr>
            <a:spLocks noGrp="1"/>
          </p:cNvSpPr>
          <p:nvPr>
            <p:ph type="sldNum" sz="quarter" idx="12"/>
          </p:nvPr>
        </p:nvSpPr>
        <p:spPr/>
        <p:txBody>
          <a:bodyPr/>
          <a:lstStyle/>
          <a:p>
            <a:fld id="{02062137-1A57-4DC5-A8A4-B7448AAA4793}" type="slidenum">
              <a:rPr lang="uk-UA" smtClean="0"/>
              <a:t>‹№›</a:t>
            </a:fld>
            <a:endParaRPr lang="uk-UA"/>
          </a:p>
        </p:txBody>
      </p:sp>
    </p:spTree>
    <p:extLst>
      <p:ext uri="{BB962C8B-B14F-4D97-AF65-F5344CB8AC3E}">
        <p14:creationId xmlns:p14="http://schemas.microsoft.com/office/powerpoint/2010/main" val="2143348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622B8D-8A0D-411B-B4E2-8D6372ABD18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229E3AB8-DF40-486A-B364-9A2B6D2885EB}"/>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891B327F-3D4E-4124-8068-05609D8B6B8C}"/>
              </a:ext>
            </a:extLst>
          </p:cNvPr>
          <p:cNvSpPr>
            <a:spLocks noGrp="1"/>
          </p:cNvSpPr>
          <p:nvPr>
            <p:ph type="dt" sz="half" idx="10"/>
          </p:nvPr>
        </p:nvSpPr>
        <p:spPr/>
        <p:txBody>
          <a:bodyPr/>
          <a:lstStyle/>
          <a:p>
            <a:fld id="{D208BB4F-66D5-4EC7-8BD3-E567B5944C4A}" type="datetimeFigureOut">
              <a:rPr lang="uk-UA" smtClean="0"/>
              <a:t>30.05.2022</a:t>
            </a:fld>
            <a:endParaRPr lang="uk-UA"/>
          </a:p>
        </p:txBody>
      </p:sp>
      <p:sp>
        <p:nvSpPr>
          <p:cNvPr id="5" name="Місце для нижнього колонтитула 4">
            <a:extLst>
              <a:ext uri="{FF2B5EF4-FFF2-40B4-BE49-F238E27FC236}">
                <a16:creationId xmlns:a16="http://schemas.microsoft.com/office/drawing/2014/main" id="{2C58FE9F-A5F7-4955-BC28-EF69941ED57F}"/>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5662B08A-CCDC-4ACE-9CC6-99A18E1F12B7}"/>
              </a:ext>
            </a:extLst>
          </p:cNvPr>
          <p:cNvSpPr>
            <a:spLocks noGrp="1"/>
          </p:cNvSpPr>
          <p:nvPr>
            <p:ph type="sldNum" sz="quarter" idx="12"/>
          </p:nvPr>
        </p:nvSpPr>
        <p:spPr/>
        <p:txBody>
          <a:bodyPr/>
          <a:lstStyle/>
          <a:p>
            <a:fld id="{02062137-1A57-4DC5-A8A4-B7448AAA4793}" type="slidenum">
              <a:rPr lang="uk-UA" smtClean="0"/>
              <a:t>‹№›</a:t>
            </a:fld>
            <a:endParaRPr lang="uk-UA"/>
          </a:p>
        </p:txBody>
      </p:sp>
    </p:spTree>
    <p:extLst>
      <p:ext uri="{BB962C8B-B14F-4D97-AF65-F5344CB8AC3E}">
        <p14:creationId xmlns:p14="http://schemas.microsoft.com/office/powerpoint/2010/main" val="332769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EDF54C-9BE5-4C34-90DD-650DBCBF7736}"/>
              </a:ext>
            </a:extLst>
          </p:cNvPr>
          <p:cNvSpPr>
            <a:spLocks noGrp="1"/>
          </p:cNvSpPr>
          <p:nvPr>
            <p:ph type="title"/>
          </p:nvPr>
        </p:nvSpPr>
        <p:spPr>
          <a:xfrm>
            <a:off x="831851" y="1709740"/>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B53599E2-C7AB-4BCC-A0AB-C3AD485DE46D}"/>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7F7F888A-0847-407D-98A5-60AA55F5E7A1}"/>
              </a:ext>
            </a:extLst>
          </p:cNvPr>
          <p:cNvSpPr>
            <a:spLocks noGrp="1"/>
          </p:cNvSpPr>
          <p:nvPr>
            <p:ph type="dt" sz="half" idx="10"/>
          </p:nvPr>
        </p:nvSpPr>
        <p:spPr/>
        <p:txBody>
          <a:bodyPr/>
          <a:lstStyle/>
          <a:p>
            <a:fld id="{D208BB4F-66D5-4EC7-8BD3-E567B5944C4A}" type="datetimeFigureOut">
              <a:rPr lang="uk-UA" smtClean="0"/>
              <a:t>30.05.2022</a:t>
            </a:fld>
            <a:endParaRPr lang="uk-UA"/>
          </a:p>
        </p:txBody>
      </p:sp>
      <p:sp>
        <p:nvSpPr>
          <p:cNvPr id="5" name="Місце для нижнього колонтитула 4">
            <a:extLst>
              <a:ext uri="{FF2B5EF4-FFF2-40B4-BE49-F238E27FC236}">
                <a16:creationId xmlns:a16="http://schemas.microsoft.com/office/drawing/2014/main" id="{3F7361B5-CD22-4A1C-A0F0-1863D72E008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DA1DF20-3857-4C4B-BD35-98E64B9419BE}"/>
              </a:ext>
            </a:extLst>
          </p:cNvPr>
          <p:cNvSpPr>
            <a:spLocks noGrp="1"/>
          </p:cNvSpPr>
          <p:nvPr>
            <p:ph type="sldNum" sz="quarter" idx="12"/>
          </p:nvPr>
        </p:nvSpPr>
        <p:spPr/>
        <p:txBody>
          <a:bodyPr/>
          <a:lstStyle/>
          <a:p>
            <a:fld id="{02062137-1A57-4DC5-A8A4-B7448AAA4793}" type="slidenum">
              <a:rPr lang="uk-UA" smtClean="0"/>
              <a:t>‹№›</a:t>
            </a:fld>
            <a:endParaRPr lang="uk-UA"/>
          </a:p>
        </p:txBody>
      </p:sp>
    </p:spTree>
    <p:extLst>
      <p:ext uri="{BB962C8B-B14F-4D97-AF65-F5344CB8AC3E}">
        <p14:creationId xmlns:p14="http://schemas.microsoft.com/office/powerpoint/2010/main" val="104659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7C33E9-BDA0-445A-AB37-F2029E88A412}"/>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8D664F9D-97FB-49D4-B39C-A4B9E2AEC851}"/>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2E96A17C-3888-46BD-AEE0-A4DFD30921EB}"/>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F68E1539-F296-41D7-8929-AA69D13356D9}"/>
              </a:ext>
            </a:extLst>
          </p:cNvPr>
          <p:cNvSpPr>
            <a:spLocks noGrp="1"/>
          </p:cNvSpPr>
          <p:nvPr>
            <p:ph type="dt" sz="half" idx="10"/>
          </p:nvPr>
        </p:nvSpPr>
        <p:spPr/>
        <p:txBody>
          <a:bodyPr/>
          <a:lstStyle/>
          <a:p>
            <a:fld id="{D208BB4F-66D5-4EC7-8BD3-E567B5944C4A}" type="datetimeFigureOut">
              <a:rPr lang="uk-UA" smtClean="0"/>
              <a:t>30.05.2022</a:t>
            </a:fld>
            <a:endParaRPr lang="uk-UA"/>
          </a:p>
        </p:txBody>
      </p:sp>
      <p:sp>
        <p:nvSpPr>
          <p:cNvPr id="6" name="Місце для нижнього колонтитула 5">
            <a:extLst>
              <a:ext uri="{FF2B5EF4-FFF2-40B4-BE49-F238E27FC236}">
                <a16:creationId xmlns:a16="http://schemas.microsoft.com/office/drawing/2014/main" id="{2E827B2D-B129-456D-9F7D-BCB4BDCA4F5F}"/>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AD204989-2096-46C1-9E37-AF0F1BE416BA}"/>
              </a:ext>
            </a:extLst>
          </p:cNvPr>
          <p:cNvSpPr>
            <a:spLocks noGrp="1"/>
          </p:cNvSpPr>
          <p:nvPr>
            <p:ph type="sldNum" sz="quarter" idx="12"/>
          </p:nvPr>
        </p:nvSpPr>
        <p:spPr/>
        <p:txBody>
          <a:bodyPr/>
          <a:lstStyle/>
          <a:p>
            <a:fld id="{02062137-1A57-4DC5-A8A4-B7448AAA4793}" type="slidenum">
              <a:rPr lang="uk-UA" smtClean="0"/>
              <a:t>‹№›</a:t>
            </a:fld>
            <a:endParaRPr lang="uk-UA"/>
          </a:p>
        </p:txBody>
      </p:sp>
    </p:spTree>
    <p:extLst>
      <p:ext uri="{BB962C8B-B14F-4D97-AF65-F5344CB8AC3E}">
        <p14:creationId xmlns:p14="http://schemas.microsoft.com/office/powerpoint/2010/main" val="283693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AC30BD-3809-4CFE-ACA8-A62C23D8A6FF}"/>
              </a:ext>
            </a:extLst>
          </p:cNvPr>
          <p:cNvSpPr>
            <a:spLocks noGrp="1"/>
          </p:cNvSpPr>
          <p:nvPr>
            <p:ph type="title"/>
          </p:nvPr>
        </p:nvSpPr>
        <p:spPr>
          <a:xfrm>
            <a:off x="839788" y="365127"/>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0417460A-7C8D-48AB-92D5-B2D09AE05B69}"/>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542429EF-1800-4275-A743-D4092107EEA9}"/>
              </a:ext>
            </a:extLst>
          </p:cNvPr>
          <p:cNvSpPr>
            <a:spLocks noGrp="1"/>
          </p:cNvSpPr>
          <p:nvPr>
            <p:ph sz="half" idx="2"/>
          </p:nvPr>
        </p:nvSpPr>
        <p:spPr>
          <a:xfrm>
            <a:off x="839789"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0B709F42-0E14-4D15-B6CB-7370AEED4580}"/>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C513F4B4-E689-4E21-9437-4FA923D5AAFC}"/>
              </a:ext>
            </a:extLst>
          </p:cNvPr>
          <p:cNvSpPr>
            <a:spLocks noGrp="1"/>
          </p:cNvSpPr>
          <p:nvPr>
            <p:ph sz="quarter" idx="4"/>
          </p:nvPr>
        </p:nvSpPr>
        <p:spPr>
          <a:xfrm>
            <a:off x="6172201"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16217A32-CB1D-48B6-9881-4C261461B919}"/>
              </a:ext>
            </a:extLst>
          </p:cNvPr>
          <p:cNvSpPr>
            <a:spLocks noGrp="1"/>
          </p:cNvSpPr>
          <p:nvPr>
            <p:ph type="dt" sz="half" idx="10"/>
          </p:nvPr>
        </p:nvSpPr>
        <p:spPr/>
        <p:txBody>
          <a:bodyPr/>
          <a:lstStyle/>
          <a:p>
            <a:fld id="{D208BB4F-66D5-4EC7-8BD3-E567B5944C4A}" type="datetimeFigureOut">
              <a:rPr lang="uk-UA" smtClean="0"/>
              <a:t>30.05.2022</a:t>
            </a:fld>
            <a:endParaRPr lang="uk-UA"/>
          </a:p>
        </p:txBody>
      </p:sp>
      <p:sp>
        <p:nvSpPr>
          <p:cNvPr id="8" name="Місце для нижнього колонтитула 7">
            <a:extLst>
              <a:ext uri="{FF2B5EF4-FFF2-40B4-BE49-F238E27FC236}">
                <a16:creationId xmlns:a16="http://schemas.microsoft.com/office/drawing/2014/main" id="{267849FD-4F95-42AB-8D20-D8267D3E3F43}"/>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CFB760D1-01CC-4251-8E3E-CCAE128FC66B}"/>
              </a:ext>
            </a:extLst>
          </p:cNvPr>
          <p:cNvSpPr>
            <a:spLocks noGrp="1"/>
          </p:cNvSpPr>
          <p:nvPr>
            <p:ph type="sldNum" sz="quarter" idx="12"/>
          </p:nvPr>
        </p:nvSpPr>
        <p:spPr/>
        <p:txBody>
          <a:bodyPr/>
          <a:lstStyle/>
          <a:p>
            <a:fld id="{02062137-1A57-4DC5-A8A4-B7448AAA4793}" type="slidenum">
              <a:rPr lang="uk-UA" smtClean="0"/>
              <a:t>‹№›</a:t>
            </a:fld>
            <a:endParaRPr lang="uk-UA"/>
          </a:p>
        </p:txBody>
      </p:sp>
    </p:spTree>
    <p:extLst>
      <p:ext uri="{BB962C8B-B14F-4D97-AF65-F5344CB8AC3E}">
        <p14:creationId xmlns:p14="http://schemas.microsoft.com/office/powerpoint/2010/main" val="432166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A9D0D9-6A0A-4C64-87B6-8C8511C1DE3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321C07CA-63A8-4A94-A36D-12F5ED031D2E}"/>
              </a:ext>
            </a:extLst>
          </p:cNvPr>
          <p:cNvSpPr>
            <a:spLocks noGrp="1"/>
          </p:cNvSpPr>
          <p:nvPr>
            <p:ph type="dt" sz="half" idx="10"/>
          </p:nvPr>
        </p:nvSpPr>
        <p:spPr/>
        <p:txBody>
          <a:bodyPr/>
          <a:lstStyle/>
          <a:p>
            <a:fld id="{D208BB4F-66D5-4EC7-8BD3-E567B5944C4A}" type="datetimeFigureOut">
              <a:rPr lang="uk-UA" smtClean="0"/>
              <a:t>30.05.2022</a:t>
            </a:fld>
            <a:endParaRPr lang="uk-UA"/>
          </a:p>
        </p:txBody>
      </p:sp>
      <p:sp>
        <p:nvSpPr>
          <p:cNvPr id="4" name="Місце для нижнього колонтитула 3">
            <a:extLst>
              <a:ext uri="{FF2B5EF4-FFF2-40B4-BE49-F238E27FC236}">
                <a16:creationId xmlns:a16="http://schemas.microsoft.com/office/drawing/2014/main" id="{A1BC9B5D-9BA1-4AD0-97F5-E7CD89337EFB}"/>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C074657E-1682-4475-9968-396BD989A881}"/>
              </a:ext>
            </a:extLst>
          </p:cNvPr>
          <p:cNvSpPr>
            <a:spLocks noGrp="1"/>
          </p:cNvSpPr>
          <p:nvPr>
            <p:ph type="sldNum" sz="quarter" idx="12"/>
          </p:nvPr>
        </p:nvSpPr>
        <p:spPr/>
        <p:txBody>
          <a:bodyPr/>
          <a:lstStyle/>
          <a:p>
            <a:fld id="{02062137-1A57-4DC5-A8A4-B7448AAA4793}" type="slidenum">
              <a:rPr lang="uk-UA" smtClean="0"/>
              <a:t>‹№›</a:t>
            </a:fld>
            <a:endParaRPr lang="uk-UA"/>
          </a:p>
        </p:txBody>
      </p:sp>
    </p:spTree>
    <p:extLst>
      <p:ext uri="{BB962C8B-B14F-4D97-AF65-F5344CB8AC3E}">
        <p14:creationId xmlns:p14="http://schemas.microsoft.com/office/powerpoint/2010/main" val="2605761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E7711738-20B5-4133-9B73-8A87AB5F49A0}"/>
              </a:ext>
            </a:extLst>
          </p:cNvPr>
          <p:cNvSpPr>
            <a:spLocks noGrp="1"/>
          </p:cNvSpPr>
          <p:nvPr>
            <p:ph type="dt" sz="half" idx="10"/>
          </p:nvPr>
        </p:nvSpPr>
        <p:spPr/>
        <p:txBody>
          <a:bodyPr/>
          <a:lstStyle/>
          <a:p>
            <a:fld id="{D208BB4F-66D5-4EC7-8BD3-E567B5944C4A}" type="datetimeFigureOut">
              <a:rPr lang="uk-UA" smtClean="0"/>
              <a:t>30.05.2022</a:t>
            </a:fld>
            <a:endParaRPr lang="uk-UA"/>
          </a:p>
        </p:txBody>
      </p:sp>
      <p:sp>
        <p:nvSpPr>
          <p:cNvPr id="3" name="Місце для нижнього колонтитула 2">
            <a:extLst>
              <a:ext uri="{FF2B5EF4-FFF2-40B4-BE49-F238E27FC236}">
                <a16:creationId xmlns:a16="http://schemas.microsoft.com/office/drawing/2014/main" id="{31AD5BDE-3E67-408D-84DF-B19BF24EA794}"/>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F1FF17D0-4CCE-457C-9389-8CFAC3E29992}"/>
              </a:ext>
            </a:extLst>
          </p:cNvPr>
          <p:cNvSpPr>
            <a:spLocks noGrp="1"/>
          </p:cNvSpPr>
          <p:nvPr>
            <p:ph type="sldNum" sz="quarter" idx="12"/>
          </p:nvPr>
        </p:nvSpPr>
        <p:spPr/>
        <p:txBody>
          <a:bodyPr/>
          <a:lstStyle/>
          <a:p>
            <a:fld id="{02062137-1A57-4DC5-A8A4-B7448AAA4793}" type="slidenum">
              <a:rPr lang="uk-UA" smtClean="0"/>
              <a:t>‹№›</a:t>
            </a:fld>
            <a:endParaRPr lang="uk-UA"/>
          </a:p>
        </p:txBody>
      </p:sp>
    </p:spTree>
    <p:extLst>
      <p:ext uri="{BB962C8B-B14F-4D97-AF65-F5344CB8AC3E}">
        <p14:creationId xmlns:p14="http://schemas.microsoft.com/office/powerpoint/2010/main" val="138577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6C9A17-2540-4D80-AE5C-C4729D2757B0}"/>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182A1B0E-AF1C-497B-A499-86253FA2D220}"/>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BD7FA7E9-3940-4485-ABEF-747C1F33A83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21543F96-A27C-483B-A85E-354886E4DCF4}"/>
              </a:ext>
            </a:extLst>
          </p:cNvPr>
          <p:cNvSpPr>
            <a:spLocks noGrp="1"/>
          </p:cNvSpPr>
          <p:nvPr>
            <p:ph type="dt" sz="half" idx="10"/>
          </p:nvPr>
        </p:nvSpPr>
        <p:spPr/>
        <p:txBody>
          <a:bodyPr/>
          <a:lstStyle/>
          <a:p>
            <a:fld id="{D208BB4F-66D5-4EC7-8BD3-E567B5944C4A}" type="datetimeFigureOut">
              <a:rPr lang="uk-UA" smtClean="0"/>
              <a:t>30.05.2022</a:t>
            </a:fld>
            <a:endParaRPr lang="uk-UA"/>
          </a:p>
        </p:txBody>
      </p:sp>
      <p:sp>
        <p:nvSpPr>
          <p:cNvPr id="6" name="Місце для нижнього колонтитула 5">
            <a:extLst>
              <a:ext uri="{FF2B5EF4-FFF2-40B4-BE49-F238E27FC236}">
                <a16:creationId xmlns:a16="http://schemas.microsoft.com/office/drawing/2014/main" id="{C5ABBB4F-CC6C-4F24-900B-F8295AFB7480}"/>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85FC9607-583E-4589-82BB-D8E011CC995A}"/>
              </a:ext>
            </a:extLst>
          </p:cNvPr>
          <p:cNvSpPr>
            <a:spLocks noGrp="1"/>
          </p:cNvSpPr>
          <p:nvPr>
            <p:ph type="sldNum" sz="quarter" idx="12"/>
          </p:nvPr>
        </p:nvSpPr>
        <p:spPr/>
        <p:txBody>
          <a:bodyPr/>
          <a:lstStyle/>
          <a:p>
            <a:fld id="{02062137-1A57-4DC5-A8A4-B7448AAA4793}" type="slidenum">
              <a:rPr lang="uk-UA" smtClean="0"/>
              <a:t>‹№›</a:t>
            </a:fld>
            <a:endParaRPr lang="uk-UA"/>
          </a:p>
        </p:txBody>
      </p:sp>
    </p:spTree>
    <p:extLst>
      <p:ext uri="{BB962C8B-B14F-4D97-AF65-F5344CB8AC3E}">
        <p14:creationId xmlns:p14="http://schemas.microsoft.com/office/powerpoint/2010/main" val="4134169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4D7995-1B36-4945-A601-2379AF97B906}"/>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3EF18E9D-3DCC-4556-8D2A-0A8D36D0EC99}"/>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uk-UA"/>
          </a:p>
        </p:txBody>
      </p:sp>
      <p:sp>
        <p:nvSpPr>
          <p:cNvPr id="4" name="Місце для тексту 3">
            <a:extLst>
              <a:ext uri="{FF2B5EF4-FFF2-40B4-BE49-F238E27FC236}">
                <a16:creationId xmlns:a16="http://schemas.microsoft.com/office/drawing/2014/main" id="{8FF48E9A-28B5-4C27-84A4-3B7151D40AED}"/>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6AB9F581-1BB9-49BC-85EE-E5C0A6D9044E}"/>
              </a:ext>
            </a:extLst>
          </p:cNvPr>
          <p:cNvSpPr>
            <a:spLocks noGrp="1"/>
          </p:cNvSpPr>
          <p:nvPr>
            <p:ph type="dt" sz="half" idx="10"/>
          </p:nvPr>
        </p:nvSpPr>
        <p:spPr/>
        <p:txBody>
          <a:bodyPr/>
          <a:lstStyle/>
          <a:p>
            <a:fld id="{D208BB4F-66D5-4EC7-8BD3-E567B5944C4A}" type="datetimeFigureOut">
              <a:rPr lang="uk-UA" smtClean="0"/>
              <a:t>30.05.2022</a:t>
            </a:fld>
            <a:endParaRPr lang="uk-UA"/>
          </a:p>
        </p:txBody>
      </p:sp>
      <p:sp>
        <p:nvSpPr>
          <p:cNvPr id="6" name="Місце для нижнього колонтитула 5">
            <a:extLst>
              <a:ext uri="{FF2B5EF4-FFF2-40B4-BE49-F238E27FC236}">
                <a16:creationId xmlns:a16="http://schemas.microsoft.com/office/drawing/2014/main" id="{230C8769-DA28-411C-9E24-23C60FB6646C}"/>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F8D496EB-6269-439E-84B8-CA4A20559277}"/>
              </a:ext>
            </a:extLst>
          </p:cNvPr>
          <p:cNvSpPr>
            <a:spLocks noGrp="1"/>
          </p:cNvSpPr>
          <p:nvPr>
            <p:ph type="sldNum" sz="quarter" idx="12"/>
          </p:nvPr>
        </p:nvSpPr>
        <p:spPr/>
        <p:txBody>
          <a:bodyPr/>
          <a:lstStyle/>
          <a:p>
            <a:fld id="{02062137-1A57-4DC5-A8A4-B7448AAA4793}" type="slidenum">
              <a:rPr lang="uk-UA" smtClean="0"/>
              <a:t>‹№›</a:t>
            </a:fld>
            <a:endParaRPr lang="uk-UA"/>
          </a:p>
        </p:txBody>
      </p:sp>
    </p:spTree>
    <p:extLst>
      <p:ext uri="{BB962C8B-B14F-4D97-AF65-F5344CB8AC3E}">
        <p14:creationId xmlns:p14="http://schemas.microsoft.com/office/powerpoint/2010/main" val="1958527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CF43A3BB-0315-4AE5-BECB-3506DFCC60E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8F2D2B2F-4D88-4208-8D62-E77AFA5763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A190CB20-6C24-4F8E-A31F-DD3DD380A2C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8BB4F-66D5-4EC7-8BD3-E567B5944C4A}" type="datetimeFigureOut">
              <a:rPr lang="uk-UA" smtClean="0"/>
              <a:t>30.05.2022</a:t>
            </a:fld>
            <a:endParaRPr lang="uk-UA"/>
          </a:p>
        </p:txBody>
      </p:sp>
      <p:sp>
        <p:nvSpPr>
          <p:cNvPr id="5" name="Місце для нижнього колонтитула 4">
            <a:extLst>
              <a:ext uri="{FF2B5EF4-FFF2-40B4-BE49-F238E27FC236}">
                <a16:creationId xmlns:a16="http://schemas.microsoft.com/office/drawing/2014/main" id="{39F5688B-AEA3-40BE-89D3-5408C63E849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733A9EEE-D44E-444E-856C-7EF3BD440D1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62137-1A57-4DC5-A8A4-B7448AAA4793}" type="slidenum">
              <a:rPr lang="uk-UA" smtClean="0"/>
              <a:t>‹№›</a:t>
            </a:fld>
            <a:endParaRPr lang="uk-UA"/>
          </a:p>
        </p:txBody>
      </p:sp>
    </p:spTree>
    <p:extLst>
      <p:ext uri="{BB962C8B-B14F-4D97-AF65-F5344CB8AC3E}">
        <p14:creationId xmlns:p14="http://schemas.microsoft.com/office/powerpoint/2010/main" val="4090526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8" Type="http://schemas.openxmlformats.org/officeDocument/2006/relationships/image" Target="../media/image3.jpeg" /><Relationship Id="rId3" Type="http://schemas.openxmlformats.org/officeDocument/2006/relationships/image" Target="../media/image7.png" /><Relationship Id="rId7" Type="http://schemas.openxmlformats.org/officeDocument/2006/relationships/image" Target="../media/image2.png" /><Relationship Id="rId2" Type="http://schemas.openxmlformats.org/officeDocument/2006/relationships/notesSlide" Target="../notesSlides/notesSlide7.xml" /><Relationship Id="rId1" Type="http://schemas.openxmlformats.org/officeDocument/2006/relationships/slideLayout" Target="../slideLayouts/slideLayout7.xml" /><Relationship Id="rId6" Type="http://schemas.openxmlformats.org/officeDocument/2006/relationships/image" Target="../media/image1.jpeg" /><Relationship Id="rId5" Type="http://schemas.openxmlformats.org/officeDocument/2006/relationships/image" Target="../media/image9.png" /><Relationship Id="rId4" Type="http://schemas.openxmlformats.org/officeDocument/2006/relationships/image" Target="../media/image8.png" /><Relationship Id="rId9" Type="http://schemas.openxmlformats.org/officeDocument/2006/relationships/image" Target="../media/image4.png" /></Relationships>
</file>

<file path=ppt/slides/_rels/slide11.xml.rels><?xml version="1.0" encoding="UTF-8" standalone="yes"?>
<Relationships xmlns="http://schemas.openxmlformats.org/package/2006/relationships"><Relationship Id="rId8" Type="http://schemas.openxmlformats.org/officeDocument/2006/relationships/image" Target="../media/image1.jpeg" /><Relationship Id="rId3" Type="http://schemas.openxmlformats.org/officeDocument/2006/relationships/diagramData" Target="../diagrams/data5.xml" /><Relationship Id="rId7" Type="http://schemas.microsoft.com/office/2007/relationships/diagramDrawing" Target="../diagrams/drawing5.xml" /><Relationship Id="rId2" Type="http://schemas.openxmlformats.org/officeDocument/2006/relationships/notesSlide" Target="../notesSlides/notesSlide8.xml" /><Relationship Id="rId1" Type="http://schemas.openxmlformats.org/officeDocument/2006/relationships/slideLayout" Target="../slideLayouts/slideLayout7.xml" /><Relationship Id="rId6" Type="http://schemas.openxmlformats.org/officeDocument/2006/relationships/diagramColors" Target="../diagrams/colors5.xml" /><Relationship Id="rId11" Type="http://schemas.openxmlformats.org/officeDocument/2006/relationships/image" Target="../media/image4.png" /><Relationship Id="rId5" Type="http://schemas.openxmlformats.org/officeDocument/2006/relationships/diagramQuickStyle" Target="../diagrams/quickStyle5.xml" /><Relationship Id="rId10" Type="http://schemas.openxmlformats.org/officeDocument/2006/relationships/image" Target="../media/image3.jpeg" /><Relationship Id="rId4" Type="http://schemas.openxmlformats.org/officeDocument/2006/relationships/diagramLayout" Target="../diagrams/layout5.xml" /><Relationship Id="rId9" Type="http://schemas.openxmlformats.org/officeDocument/2006/relationships/image" Target="../media/image2.png" /></Relationships>
</file>

<file path=ppt/slides/_rels/slide12.xml.rels><?xml version="1.0" encoding="UTF-8" standalone="yes"?>
<Relationships xmlns="http://schemas.openxmlformats.org/package/2006/relationships"><Relationship Id="rId3" Type="http://schemas.openxmlformats.org/officeDocument/2006/relationships/image" Target="../media/image10.png" /><Relationship Id="rId7" Type="http://schemas.openxmlformats.org/officeDocument/2006/relationships/image" Target="../media/image4.png" /><Relationship Id="rId2" Type="http://schemas.openxmlformats.org/officeDocument/2006/relationships/notesSlide" Target="../notesSlides/notesSlide9.xml" /><Relationship Id="rId1" Type="http://schemas.openxmlformats.org/officeDocument/2006/relationships/slideLayout" Target="../slideLayouts/slideLayout7.xml" /><Relationship Id="rId6" Type="http://schemas.openxmlformats.org/officeDocument/2006/relationships/image" Target="../media/image3.jpeg" /><Relationship Id="rId5" Type="http://schemas.openxmlformats.org/officeDocument/2006/relationships/image" Target="../media/image2.png" /><Relationship Id="rId4" Type="http://schemas.openxmlformats.org/officeDocument/2006/relationships/image" Target="../media/image1.jpeg" /></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6.xml" /><Relationship Id="rId3" Type="http://schemas.openxmlformats.org/officeDocument/2006/relationships/image" Target="../media/image1.jpeg" /><Relationship Id="rId7" Type="http://schemas.openxmlformats.org/officeDocument/2006/relationships/diagramData" Target="../diagrams/data6.xml" /><Relationship Id="rId2" Type="http://schemas.openxmlformats.org/officeDocument/2006/relationships/notesSlide" Target="../notesSlides/notesSlide10.xml" /><Relationship Id="rId1" Type="http://schemas.openxmlformats.org/officeDocument/2006/relationships/slideLayout" Target="../slideLayouts/slideLayout7.xml" /><Relationship Id="rId6" Type="http://schemas.openxmlformats.org/officeDocument/2006/relationships/image" Target="../media/image4.png" /><Relationship Id="rId11" Type="http://schemas.microsoft.com/office/2007/relationships/diagramDrawing" Target="../diagrams/drawing6.xml" /><Relationship Id="rId5" Type="http://schemas.openxmlformats.org/officeDocument/2006/relationships/image" Target="../media/image3.jpeg" /><Relationship Id="rId10" Type="http://schemas.openxmlformats.org/officeDocument/2006/relationships/diagramColors" Target="../diagrams/colors6.xml" /><Relationship Id="rId4" Type="http://schemas.openxmlformats.org/officeDocument/2006/relationships/image" Target="../media/image2.png" /><Relationship Id="rId9" Type="http://schemas.openxmlformats.org/officeDocument/2006/relationships/diagramQuickStyle" Target="../diagrams/quickStyle6.xml" /></Relationships>
</file>

<file path=ppt/slides/_rels/slide14.xml.rels><?xml version="1.0" encoding="UTF-8" standalone="yes"?>
<Relationships xmlns="http://schemas.openxmlformats.org/package/2006/relationships"><Relationship Id="rId8" Type="http://schemas.openxmlformats.org/officeDocument/2006/relationships/image" Target="../media/image11.png" /><Relationship Id="rId3" Type="http://schemas.openxmlformats.org/officeDocument/2006/relationships/diagramData" Target="../diagrams/data7.xml" /><Relationship Id="rId7" Type="http://schemas.microsoft.com/office/2007/relationships/diagramDrawing" Target="../diagrams/drawing7.xml" /><Relationship Id="rId12" Type="http://schemas.openxmlformats.org/officeDocument/2006/relationships/image" Target="../media/image4.png" /><Relationship Id="rId2" Type="http://schemas.openxmlformats.org/officeDocument/2006/relationships/notesSlide" Target="../notesSlides/notesSlide11.xml" /><Relationship Id="rId1" Type="http://schemas.openxmlformats.org/officeDocument/2006/relationships/slideLayout" Target="../slideLayouts/slideLayout7.xml" /><Relationship Id="rId6" Type="http://schemas.openxmlformats.org/officeDocument/2006/relationships/diagramColors" Target="../diagrams/colors7.xml" /><Relationship Id="rId11" Type="http://schemas.openxmlformats.org/officeDocument/2006/relationships/image" Target="../media/image3.jpeg" /><Relationship Id="rId5" Type="http://schemas.openxmlformats.org/officeDocument/2006/relationships/diagramQuickStyle" Target="../diagrams/quickStyle7.xml" /><Relationship Id="rId10" Type="http://schemas.openxmlformats.org/officeDocument/2006/relationships/image" Target="../media/image2.png" /><Relationship Id="rId4" Type="http://schemas.openxmlformats.org/officeDocument/2006/relationships/diagramLayout" Target="../diagrams/layout7.xml" /><Relationship Id="rId9" Type="http://schemas.openxmlformats.org/officeDocument/2006/relationships/image" Target="../media/image1.jpeg" /></Relationships>
</file>

<file path=ppt/slides/_rels/slide15.xml.rels><?xml version="1.0" encoding="UTF-8" standalone="yes"?>
<Relationships xmlns="http://schemas.openxmlformats.org/package/2006/relationships"><Relationship Id="rId3" Type="http://schemas.openxmlformats.org/officeDocument/2006/relationships/hyperlink" Target="mailto:petrenkovictor@gmail.com" TargetMode="External" /><Relationship Id="rId7" Type="http://schemas.openxmlformats.org/officeDocument/2006/relationships/image" Target="../media/image4.png" /><Relationship Id="rId2" Type="http://schemas.openxmlformats.org/officeDocument/2006/relationships/notesSlide" Target="../notesSlides/notesSlide12.xml" /><Relationship Id="rId1" Type="http://schemas.openxmlformats.org/officeDocument/2006/relationships/slideLayout" Target="../slideLayouts/slideLayout7.xml" /><Relationship Id="rId6" Type="http://schemas.openxmlformats.org/officeDocument/2006/relationships/image" Target="../media/image3.jpeg" /><Relationship Id="rId5" Type="http://schemas.openxmlformats.org/officeDocument/2006/relationships/image" Target="../media/image2.png" /><Relationship Id="rId4" Type="http://schemas.openxmlformats.org/officeDocument/2006/relationships/image" Target="../media/image1.jpeg" /></Relationships>
</file>

<file path=ppt/slides/_rels/slide16.xml.rels><?xml version="1.0" encoding="UTF-8" standalone="yes"?>
<Relationships xmlns="http://schemas.openxmlformats.org/package/2006/relationships"><Relationship Id="rId8" Type="http://schemas.openxmlformats.org/officeDocument/2006/relationships/image" Target="../media/image1.jpeg" /><Relationship Id="rId3" Type="http://schemas.openxmlformats.org/officeDocument/2006/relationships/diagramData" Target="../diagrams/data8.xml" /><Relationship Id="rId7" Type="http://schemas.microsoft.com/office/2007/relationships/diagramDrawing" Target="../diagrams/drawing8.xml" /><Relationship Id="rId2" Type="http://schemas.openxmlformats.org/officeDocument/2006/relationships/notesSlide" Target="../notesSlides/notesSlide13.xml" /><Relationship Id="rId1" Type="http://schemas.openxmlformats.org/officeDocument/2006/relationships/slideLayout" Target="../slideLayouts/slideLayout7.xml" /><Relationship Id="rId6" Type="http://schemas.openxmlformats.org/officeDocument/2006/relationships/diagramColors" Target="../diagrams/colors8.xml" /><Relationship Id="rId11" Type="http://schemas.openxmlformats.org/officeDocument/2006/relationships/image" Target="../media/image4.png" /><Relationship Id="rId5" Type="http://schemas.openxmlformats.org/officeDocument/2006/relationships/diagramQuickStyle" Target="../diagrams/quickStyle8.xml" /><Relationship Id="rId10" Type="http://schemas.openxmlformats.org/officeDocument/2006/relationships/image" Target="../media/image3.jpeg" /><Relationship Id="rId4" Type="http://schemas.openxmlformats.org/officeDocument/2006/relationships/diagramLayout" Target="../diagrams/layout8.xml" /><Relationship Id="rId9" Type="http://schemas.openxmlformats.org/officeDocument/2006/relationships/image" Target="../media/image2.png" /></Relationships>
</file>

<file path=ppt/slides/_rels/slide17.xml.rels><?xml version="1.0" encoding="UTF-8" standalone="yes"?>
<Relationships xmlns="http://schemas.openxmlformats.org/package/2006/relationships"><Relationship Id="rId8" Type="http://schemas.openxmlformats.org/officeDocument/2006/relationships/image" Target="../media/image1.jpeg" /><Relationship Id="rId13" Type="http://schemas.openxmlformats.org/officeDocument/2006/relationships/hyperlink" Target="https://www.facebook.com/spfpsylife" TargetMode="External" /><Relationship Id="rId3" Type="http://schemas.openxmlformats.org/officeDocument/2006/relationships/diagramData" Target="../diagrams/data9.xml" /><Relationship Id="rId7" Type="http://schemas.microsoft.com/office/2007/relationships/diagramDrawing" Target="../diagrams/drawing9.xml" /><Relationship Id="rId12" Type="http://schemas.openxmlformats.org/officeDocument/2006/relationships/hyperlink" Target="http://spf.zu.edu.ua/" TargetMode="External" /><Relationship Id="rId2" Type="http://schemas.openxmlformats.org/officeDocument/2006/relationships/notesSlide" Target="../notesSlides/notesSlide14.xml" /><Relationship Id="rId1" Type="http://schemas.openxmlformats.org/officeDocument/2006/relationships/slideLayout" Target="../slideLayouts/slideLayout7.xml" /><Relationship Id="rId6" Type="http://schemas.openxmlformats.org/officeDocument/2006/relationships/diagramColors" Target="../diagrams/colors9.xml" /><Relationship Id="rId11" Type="http://schemas.openxmlformats.org/officeDocument/2006/relationships/image" Target="../media/image4.png" /><Relationship Id="rId5" Type="http://schemas.openxmlformats.org/officeDocument/2006/relationships/diagramQuickStyle" Target="../diagrams/quickStyle9.xml" /><Relationship Id="rId10" Type="http://schemas.openxmlformats.org/officeDocument/2006/relationships/image" Target="../media/image3.jpeg" /><Relationship Id="rId4" Type="http://schemas.openxmlformats.org/officeDocument/2006/relationships/diagramLayout" Target="../diagrams/layout9.xml" /><Relationship Id="rId9" Type="http://schemas.openxmlformats.org/officeDocument/2006/relationships/image" Target="../media/image2.png" /><Relationship Id="rId14" Type="http://schemas.openxmlformats.org/officeDocument/2006/relationships/hyperlink" Target="https://zu.edu.ua/" TargetMode="External" /></Relationships>
</file>

<file path=ppt/slides/_rels/slide18.xml.rels><?xml version="1.0" encoding="UTF-8" standalone="yes"?>
<Relationships xmlns="http://schemas.openxmlformats.org/package/2006/relationships"><Relationship Id="rId8" Type="http://schemas.openxmlformats.org/officeDocument/2006/relationships/image" Target="../media/image16.JPG" /><Relationship Id="rId13" Type="http://schemas.openxmlformats.org/officeDocument/2006/relationships/image" Target="../media/image21.JPG" /><Relationship Id="rId3" Type="http://schemas.openxmlformats.org/officeDocument/2006/relationships/notesSlide" Target="../notesSlides/notesSlide15.xml" /><Relationship Id="rId7" Type="http://schemas.openxmlformats.org/officeDocument/2006/relationships/image" Target="../media/image15.JPG" /><Relationship Id="rId12" Type="http://schemas.openxmlformats.org/officeDocument/2006/relationships/image" Target="../media/image20.JPG" /><Relationship Id="rId2" Type="http://schemas.openxmlformats.org/officeDocument/2006/relationships/slideLayout" Target="../slideLayouts/slideLayout7.xml" /><Relationship Id="rId1" Type="http://schemas.openxmlformats.org/officeDocument/2006/relationships/tags" Target="../tags/tag1.xml" /><Relationship Id="rId6" Type="http://schemas.openxmlformats.org/officeDocument/2006/relationships/image" Target="../media/image14.JPG" /><Relationship Id="rId11" Type="http://schemas.openxmlformats.org/officeDocument/2006/relationships/image" Target="../media/image19.JPG" /><Relationship Id="rId5" Type="http://schemas.openxmlformats.org/officeDocument/2006/relationships/image" Target="../media/image13.JPG" /><Relationship Id="rId15" Type="http://schemas.openxmlformats.org/officeDocument/2006/relationships/hyperlink" Target="https://www.facebook.com/spfpsylife/posts/1411095852666395" TargetMode="External" /><Relationship Id="rId10" Type="http://schemas.openxmlformats.org/officeDocument/2006/relationships/image" Target="../media/image18.JPG" /><Relationship Id="rId4" Type="http://schemas.openxmlformats.org/officeDocument/2006/relationships/image" Target="../media/image12.JPG" /><Relationship Id="rId9" Type="http://schemas.openxmlformats.org/officeDocument/2006/relationships/image" Target="../media/image17.JPG" /><Relationship Id="rId14" Type="http://schemas.openxmlformats.org/officeDocument/2006/relationships/image" Target="../media/image22.JPG" /></Relationships>
</file>

<file path=ppt/slides/_rels/slide19.xml.rels><?xml version="1.0" encoding="UTF-8" standalone="yes"?>
<Relationships xmlns="http://schemas.openxmlformats.org/package/2006/relationships"><Relationship Id="rId3" Type="http://schemas.openxmlformats.org/officeDocument/2006/relationships/image" Target="../media/image23.jpeg" /><Relationship Id="rId7" Type="http://schemas.openxmlformats.org/officeDocument/2006/relationships/image" Target="../media/image4.png" /><Relationship Id="rId2" Type="http://schemas.openxmlformats.org/officeDocument/2006/relationships/notesSlide" Target="../notesSlides/notesSlide16.xml" /><Relationship Id="rId1" Type="http://schemas.openxmlformats.org/officeDocument/2006/relationships/slideLayout" Target="../slideLayouts/slideLayout7.xml" /><Relationship Id="rId6" Type="http://schemas.openxmlformats.org/officeDocument/2006/relationships/image" Target="../media/image3.jpeg" /><Relationship Id="rId5" Type="http://schemas.openxmlformats.org/officeDocument/2006/relationships/image" Target="../media/image2.png" /><Relationship Id="rId4" Type="http://schemas.openxmlformats.org/officeDocument/2006/relationships/image" Target="../media/image1.jpeg" /></Relationships>
</file>

<file path=ppt/slides/_rels/slide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7.xml" /><Relationship Id="rId6" Type="http://schemas.openxmlformats.org/officeDocument/2006/relationships/image" Target="../media/image4.png" /><Relationship Id="rId5" Type="http://schemas.openxmlformats.org/officeDocument/2006/relationships/image" Target="../media/image3.jpeg" /><Relationship Id="rId4" Type="http://schemas.openxmlformats.org/officeDocument/2006/relationships/image" Target="../media/image2.png" /></Relationships>
</file>

<file path=ppt/slides/_rels/slide20.xml.rels><?xml version="1.0" encoding="UTF-8" standalone="yes"?>
<Relationships xmlns="http://schemas.openxmlformats.org/package/2006/relationships"><Relationship Id="rId8" Type="http://schemas.openxmlformats.org/officeDocument/2006/relationships/image" Target="../media/image1.jpeg" /><Relationship Id="rId3" Type="http://schemas.openxmlformats.org/officeDocument/2006/relationships/diagramData" Target="../diagrams/data10.xml" /><Relationship Id="rId7" Type="http://schemas.microsoft.com/office/2007/relationships/diagramDrawing" Target="../diagrams/drawing10.xml" /><Relationship Id="rId2" Type="http://schemas.openxmlformats.org/officeDocument/2006/relationships/notesSlide" Target="../notesSlides/notesSlide17.xml" /><Relationship Id="rId1" Type="http://schemas.openxmlformats.org/officeDocument/2006/relationships/slideLayout" Target="../slideLayouts/slideLayout7.xml" /><Relationship Id="rId6" Type="http://schemas.openxmlformats.org/officeDocument/2006/relationships/diagramColors" Target="../diagrams/colors10.xml" /><Relationship Id="rId11" Type="http://schemas.openxmlformats.org/officeDocument/2006/relationships/image" Target="../media/image4.png" /><Relationship Id="rId5" Type="http://schemas.openxmlformats.org/officeDocument/2006/relationships/diagramQuickStyle" Target="../diagrams/quickStyle10.xml" /><Relationship Id="rId10" Type="http://schemas.openxmlformats.org/officeDocument/2006/relationships/image" Target="../media/image3.jpeg" /><Relationship Id="rId4" Type="http://schemas.openxmlformats.org/officeDocument/2006/relationships/diagramLayout" Target="../diagrams/layout10.xml" /><Relationship Id="rId9" Type="http://schemas.openxmlformats.org/officeDocument/2006/relationships/image" Target="../media/image2.png" /></Relationships>
</file>

<file path=ppt/slides/_rels/slide21.xml.rels><?xml version="1.0" encoding="UTF-8" standalone="yes"?>
<Relationships xmlns="http://schemas.openxmlformats.org/package/2006/relationships"><Relationship Id="rId8" Type="http://schemas.openxmlformats.org/officeDocument/2006/relationships/image" Target="../media/image4.png" /><Relationship Id="rId3" Type="http://schemas.openxmlformats.org/officeDocument/2006/relationships/hyperlink" Target="https://forms.gle/8DqGtS81BwcSGVSe6" TargetMode="External" /><Relationship Id="rId7" Type="http://schemas.openxmlformats.org/officeDocument/2006/relationships/image" Target="../media/image3.jpeg" /><Relationship Id="rId2" Type="http://schemas.openxmlformats.org/officeDocument/2006/relationships/notesSlide" Target="../notesSlides/notesSlide18.xml" /><Relationship Id="rId1" Type="http://schemas.openxmlformats.org/officeDocument/2006/relationships/slideLayout" Target="../slideLayouts/slideLayout7.xml" /><Relationship Id="rId6" Type="http://schemas.openxmlformats.org/officeDocument/2006/relationships/image" Target="../media/image2.png" /><Relationship Id="rId5" Type="http://schemas.openxmlformats.org/officeDocument/2006/relationships/image" Target="../media/image1.jpeg" /><Relationship Id="rId4" Type="http://schemas.openxmlformats.org/officeDocument/2006/relationships/hyperlink" Target="https://forms.gle/oJrKEtV9AQH9HmE48" TargetMode="External" /></Relationships>
</file>

<file path=ppt/slides/_rels/slide2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9.xml" /><Relationship Id="rId1" Type="http://schemas.openxmlformats.org/officeDocument/2006/relationships/slideLayout" Target="../slideLayouts/slideLayout7.xml" /><Relationship Id="rId6" Type="http://schemas.openxmlformats.org/officeDocument/2006/relationships/image" Target="../media/image4.png" /><Relationship Id="rId5" Type="http://schemas.openxmlformats.org/officeDocument/2006/relationships/image" Target="../media/image3.jpeg" /><Relationship Id="rId4" Type="http://schemas.openxmlformats.org/officeDocument/2006/relationships/image" Target="../media/image2.png" /></Relationships>
</file>

<file path=ppt/slides/_rels/slide23.xml.rels><?xml version="1.0" encoding="UTF-8" standalone="yes"?>
<Relationships xmlns="http://schemas.openxmlformats.org/package/2006/relationships"><Relationship Id="rId3" Type="http://schemas.openxmlformats.org/officeDocument/2006/relationships/image" Target="../media/image24.png" /><Relationship Id="rId7" Type="http://schemas.openxmlformats.org/officeDocument/2006/relationships/image" Target="../media/image4.png" /><Relationship Id="rId2" Type="http://schemas.openxmlformats.org/officeDocument/2006/relationships/notesSlide" Target="../notesSlides/notesSlide20.xml" /><Relationship Id="rId1" Type="http://schemas.openxmlformats.org/officeDocument/2006/relationships/slideLayout" Target="../slideLayouts/slideLayout7.xml" /><Relationship Id="rId6" Type="http://schemas.openxmlformats.org/officeDocument/2006/relationships/image" Target="../media/image3.jpeg" /><Relationship Id="rId5" Type="http://schemas.openxmlformats.org/officeDocument/2006/relationships/image" Target="../media/image2.png" /><Relationship Id="rId4" Type="http://schemas.openxmlformats.org/officeDocument/2006/relationships/image" Target="../media/image1.jpeg" /></Relationships>
</file>

<file path=ppt/slides/_rels/slide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8" Type="http://schemas.microsoft.com/office/2007/relationships/diagramDrawing" Target="../diagrams/drawing1.xml" /><Relationship Id="rId3" Type="http://schemas.openxmlformats.org/officeDocument/2006/relationships/image" Target="../media/image1.jpeg" /><Relationship Id="rId7" Type="http://schemas.openxmlformats.org/officeDocument/2006/relationships/diagramColors" Target="../diagrams/colors1.xml" /><Relationship Id="rId2" Type="http://schemas.openxmlformats.org/officeDocument/2006/relationships/notesSlide" Target="../notesSlides/notesSlide2.xml" /><Relationship Id="rId1" Type="http://schemas.openxmlformats.org/officeDocument/2006/relationships/slideLayout" Target="../slideLayouts/slideLayout7.xml" /><Relationship Id="rId6" Type="http://schemas.openxmlformats.org/officeDocument/2006/relationships/diagramQuickStyle" Target="../diagrams/quickStyle1.xml" /><Relationship Id="rId5" Type="http://schemas.openxmlformats.org/officeDocument/2006/relationships/diagramLayout" Target="../diagrams/layout1.xml" /><Relationship Id="rId4" Type="http://schemas.openxmlformats.org/officeDocument/2006/relationships/diagramData" Target="../diagrams/data1.xml" /></Relationships>
</file>

<file path=ppt/slides/_rels/slide5.xml.rels><?xml version="1.0" encoding="UTF-8" standalone="yes"?>
<Relationships xmlns="http://schemas.openxmlformats.org/package/2006/relationships"><Relationship Id="rId3" Type="http://schemas.openxmlformats.org/officeDocument/2006/relationships/image" Target="../media/image6.png" /><Relationship Id="rId7" Type="http://schemas.openxmlformats.org/officeDocument/2006/relationships/image" Target="../media/image4.png" /><Relationship Id="rId2" Type="http://schemas.openxmlformats.org/officeDocument/2006/relationships/notesSlide" Target="../notesSlides/notesSlide3.xml" /><Relationship Id="rId1" Type="http://schemas.openxmlformats.org/officeDocument/2006/relationships/slideLayout" Target="../slideLayouts/slideLayout7.xml" /><Relationship Id="rId6" Type="http://schemas.openxmlformats.org/officeDocument/2006/relationships/image" Target="../media/image3.jpeg" /><Relationship Id="rId5" Type="http://schemas.openxmlformats.org/officeDocument/2006/relationships/image" Target="../media/image2.png" /><Relationship Id="rId4" Type="http://schemas.openxmlformats.org/officeDocument/2006/relationships/image" Target="../media/image1.jpeg" /></Relationships>
</file>

<file path=ppt/slides/_rels/slide6.xml.rels><?xml version="1.0" encoding="UTF-8" standalone="yes"?>
<Relationships xmlns="http://schemas.openxmlformats.org/package/2006/relationships"><Relationship Id="rId8" Type="http://schemas.openxmlformats.org/officeDocument/2006/relationships/image" Target="../media/image1.jpeg" /><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notesSlide" Target="../notesSlides/notesSlide4.xml" /><Relationship Id="rId1" Type="http://schemas.openxmlformats.org/officeDocument/2006/relationships/slideLayout" Target="../slideLayouts/slideLayout7.xml" /><Relationship Id="rId6" Type="http://schemas.openxmlformats.org/officeDocument/2006/relationships/diagramColors" Target="../diagrams/colors2.xml" /><Relationship Id="rId11" Type="http://schemas.openxmlformats.org/officeDocument/2006/relationships/image" Target="../media/image4.png" /><Relationship Id="rId5" Type="http://schemas.openxmlformats.org/officeDocument/2006/relationships/diagramQuickStyle" Target="../diagrams/quickStyle2.xml" /><Relationship Id="rId10" Type="http://schemas.openxmlformats.org/officeDocument/2006/relationships/image" Target="../media/image3.jpeg" /><Relationship Id="rId4" Type="http://schemas.openxmlformats.org/officeDocument/2006/relationships/diagramLayout" Target="../diagrams/layout2.xml" /><Relationship Id="rId9" Type="http://schemas.openxmlformats.org/officeDocument/2006/relationships/image" Target="../media/image2.png" /></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 /><Relationship Id="rId13" Type="http://schemas.openxmlformats.org/officeDocument/2006/relationships/image" Target="../media/image2.png" /><Relationship Id="rId3" Type="http://schemas.openxmlformats.org/officeDocument/2006/relationships/hyperlink" Target="https://zu.edu.ua/pr_komisia.html" TargetMode="External" /><Relationship Id="rId7" Type="http://schemas.openxmlformats.org/officeDocument/2006/relationships/diagramData" Target="../diagrams/data3.xml" /><Relationship Id="rId12" Type="http://schemas.openxmlformats.org/officeDocument/2006/relationships/image" Target="../media/image1.jpeg" /><Relationship Id="rId2" Type="http://schemas.openxmlformats.org/officeDocument/2006/relationships/notesSlide" Target="../notesSlides/notesSlide5.xml" /><Relationship Id="rId1" Type="http://schemas.openxmlformats.org/officeDocument/2006/relationships/slideLayout" Target="../slideLayouts/slideLayout7.xml" /><Relationship Id="rId6" Type="http://schemas.openxmlformats.org/officeDocument/2006/relationships/hyperlink" Target="https://t.me/vstuposvita" TargetMode="External" /><Relationship Id="rId11" Type="http://schemas.microsoft.com/office/2007/relationships/diagramDrawing" Target="../diagrams/drawing3.xml" /><Relationship Id="rId5" Type="http://schemas.openxmlformats.org/officeDocument/2006/relationships/hyperlink" Target="https://zu.edu.ua/time.html" TargetMode="External" /><Relationship Id="rId15" Type="http://schemas.openxmlformats.org/officeDocument/2006/relationships/image" Target="../media/image4.png" /><Relationship Id="rId10" Type="http://schemas.openxmlformats.org/officeDocument/2006/relationships/diagramColors" Target="../diagrams/colors3.xml" /><Relationship Id="rId4" Type="http://schemas.openxmlformats.org/officeDocument/2006/relationships/hyperlink" Target="https://mon.gov.ua/storage/app/media/vishcha-osvita/vstup-2022/05.05.2022/Nakaz.MON.vnesennya.zmin.400-02.05.2022.pdf" TargetMode="External" /><Relationship Id="rId9" Type="http://schemas.openxmlformats.org/officeDocument/2006/relationships/diagramQuickStyle" Target="../diagrams/quickStyle3.xml" /><Relationship Id="rId14" Type="http://schemas.openxmlformats.org/officeDocument/2006/relationships/image" Target="../media/image3.jpeg" /></Relationships>
</file>

<file path=ppt/slides/_rels/slide8.xml.rels><?xml version="1.0" encoding="UTF-8" standalone="yes"?>
<Relationships xmlns="http://schemas.openxmlformats.org/package/2006/relationships"><Relationship Id="rId8" Type="http://schemas.openxmlformats.org/officeDocument/2006/relationships/image" Target="../media/image1.jpeg" /><Relationship Id="rId3" Type="http://schemas.openxmlformats.org/officeDocument/2006/relationships/diagramData" Target="../diagrams/data4.xml" /><Relationship Id="rId7" Type="http://schemas.microsoft.com/office/2007/relationships/diagramDrawing" Target="../diagrams/drawing4.xml" /><Relationship Id="rId2" Type="http://schemas.openxmlformats.org/officeDocument/2006/relationships/notesSlide" Target="../notesSlides/notesSlide6.xml" /><Relationship Id="rId1" Type="http://schemas.openxmlformats.org/officeDocument/2006/relationships/slideLayout" Target="../slideLayouts/slideLayout7.xml" /><Relationship Id="rId6" Type="http://schemas.openxmlformats.org/officeDocument/2006/relationships/diagramColors" Target="../diagrams/colors4.xml" /><Relationship Id="rId11" Type="http://schemas.openxmlformats.org/officeDocument/2006/relationships/image" Target="../media/image4.png" /><Relationship Id="rId5" Type="http://schemas.openxmlformats.org/officeDocument/2006/relationships/diagramQuickStyle" Target="../diagrams/quickStyle4.xml" /><Relationship Id="rId10" Type="http://schemas.openxmlformats.org/officeDocument/2006/relationships/image" Target="../media/image3.jpeg" /><Relationship Id="rId4" Type="http://schemas.openxmlformats.org/officeDocument/2006/relationships/diagramLayout" Target="../diagrams/layout4.xml" /><Relationship Id="rId9" Type="http://schemas.openxmlformats.org/officeDocument/2006/relationships/image" Target="../media/image2.png" /></Relationships>
</file>

<file path=ppt/slides/_rels/slide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7.xml" /><Relationship Id="rId5" Type="http://schemas.openxmlformats.org/officeDocument/2006/relationships/image" Target="../media/image4.png" /><Relationship Id="rId4"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На зображенні може бути: 2 людини та текст">
            <a:extLst>
              <a:ext uri="{FF2B5EF4-FFF2-40B4-BE49-F238E27FC236}">
                <a16:creationId xmlns:a16="http://schemas.microsoft.com/office/drawing/2014/main" id="{D627D736-F813-35C1-79C6-D92FB6C1D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394" y="0"/>
            <a:ext cx="97012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4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FCAF8-E271-4471-9724-51B1B025919C}"/>
              </a:ext>
            </a:extLst>
          </p:cNvPr>
          <p:cNvSpPr txBox="1"/>
          <p:nvPr/>
        </p:nvSpPr>
        <p:spPr>
          <a:xfrm>
            <a:off x="5621045" y="6057328"/>
            <a:ext cx="6094639" cy="400110"/>
          </a:xfrm>
          <a:prstGeom prst="rect">
            <a:avLst/>
          </a:prstGeom>
          <a:noFill/>
        </p:spPr>
        <p:txBody>
          <a:bodyPr wrap="square">
            <a:spAutoFit/>
          </a:bodyPr>
          <a:lstStyle/>
          <a:p>
            <a:r>
              <a:rPr lang="uk-UA" sz="2000" i="1" dirty="0">
                <a:solidFill>
                  <a:srgbClr val="002060"/>
                </a:solidFill>
              </a:rPr>
              <a:t>http://osvita.ua/consultations/motivation-letters/</a:t>
            </a:r>
          </a:p>
        </p:txBody>
      </p:sp>
      <p:pic>
        <p:nvPicPr>
          <p:cNvPr id="5" name="Рисунок 4">
            <a:extLst>
              <a:ext uri="{FF2B5EF4-FFF2-40B4-BE49-F238E27FC236}">
                <a16:creationId xmlns:a16="http://schemas.microsoft.com/office/drawing/2014/main" id="{12BC5FEB-0996-4F54-D0CE-A9755B752909}"/>
              </a:ext>
            </a:extLst>
          </p:cNvPr>
          <p:cNvPicPr>
            <a:picLocks noChangeAspect="1"/>
          </p:cNvPicPr>
          <p:nvPr/>
        </p:nvPicPr>
        <p:blipFill>
          <a:blip r:embed="rId3"/>
          <a:stretch>
            <a:fillRect/>
          </a:stretch>
        </p:blipFill>
        <p:spPr>
          <a:xfrm>
            <a:off x="3788761" y="147967"/>
            <a:ext cx="3664568" cy="4374931"/>
          </a:xfrm>
          <a:prstGeom prst="rect">
            <a:avLst/>
          </a:prstGeom>
        </p:spPr>
      </p:pic>
      <p:pic>
        <p:nvPicPr>
          <p:cNvPr id="9" name="Рисунок 8">
            <a:extLst>
              <a:ext uri="{FF2B5EF4-FFF2-40B4-BE49-F238E27FC236}">
                <a16:creationId xmlns:a16="http://schemas.microsoft.com/office/drawing/2014/main" id="{96A79FFA-C040-82FD-8046-2BA9A55E0DE8}"/>
              </a:ext>
            </a:extLst>
          </p:cNvPr>
          <p:cNvPicPr>
            <a:picLocks noChangeAspect="1"/>
          </p:cNvPicPr>
          <p:nvPr/>
        </p:nvPicPr>
        <p:blipFill>
          <a:blip r:embed="rId4"/>
          <a:stretch>
            <a:fillRect/>
          </a:stretch>
        </p:blipFill>
        <p:spPr>
          <a:xfrm>
            <a:off x="5796762" y="1834425"/>
            <a:ext cx="2952831" cy="3507828"/>
          </a:xfrm>
          <a:prstGeom prst="rect">
            <a:avLst/>
          </a:prstGeom>
        </p:spPr>
      </p:pic>
      <p:pic>
        <p:nvPicPr>
          <p:cNvPr id="11" name="Рисунок 10">
            <a:extLst>
              <a:ext uri="{FF2B5EF4-FFF2-40B4-BE49-F238E27FC236}">
                <a16:creationId xmlns:a16="http://schemas.microsoft.com/office/drawing/2014/main" id="{0AA0706C-4F06-0457-916B-E00A588D50FB}"/>
              </a:ext>
            </a:extLst>
          </p:cNvPr>
          <p:cNvPicPr>
            <a:picLocks noChangeAspect="1"/>
          </p:cNvPicPr>
          <p:nvPr/>
        </p:nvPicPr>
        <p:blipFill>
          <a:blip r:embed="rId5"/>
          <a:stretch>
            <a:fillRect/>
          </a:stretch>
        </p:blipFill>
        <p:spPr>
          <a:xfrm>
            <a:off x="8346937" y="2901815"/>
            <a:ext cx="2560232" cy="3155513"/>
          </a:xfrm>
          <a:prstGeom prst="rect">
            <a:avLst/>
          </a:prstGeom>
        </p:spPr>
      </p:pic>
      <p:grpSp>
        <p:nvGrpSpPr>
          <p:cNvPr id="10" name="Групувати 9">
            <a:extLst>
              <a:ext uri="{FF2B5EF4-FFF2-40B4-BE49-F238E27FC236}">
                <a16:creationId xmlns:a16="http://schemas.microsoft.com/office/drawing/2014/main" id="{06CD2E76-41C8-7B6C-967D-A7948EA19C4A}"/>
              </a:ext>
            </a:extLst>
          </p:cNvPr>
          <p:cNvGrpSpPr/>
          <p:nvPr/>
        </p:nvGrpSpPr>
        <p:grpSpPr>
          <a:xfrm>
            <a:off x="0" y="57148"/>
            <a:ext cx="3979378" cy="6800852"/>
            <a:chOff x="0" y="57148"/>
            <a:chExt cx="3979378" cy="6800852"/>
          </a:xfrm>
        </p:grpSpPr>
        <p:pic>
          <p:nvPicPr>
            <p:cNvPr id="12" name="Picture 2" descr="На зображенні може бути: 2 людини та текст">
              <a:extLst>
                <a:ext uri="{FF2B5EF4-FFF2-40B4-BE49-F238E27FC236}">
                  <a16:creationId xmlns:a16="http://schemas.microsoft.com/office/drawing/2014/main" id="{57692227-775E-7C53-4620-11340E8F210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62764"/>
            <a:stretch/>
          </p:blipFill>
          <p:spPr bwMode="auto">
            <a:xfrm>
              <a:off x="0" y="1445078"/>
              <a:ext cx="2305027" cy="437605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Групувати 12">
              <a:extLst>
                <a:ext uri="{FF2B5EF4-FFF2-40B4-BE49-F238E27FC236}">
                  <a16:creationId xmlns:a16="http://schemas.microsoft.com/office/drawing/2014/main" id="{EB5B4692-E9E8-9BD6-B19A-347F01BDF3BC}"/>
                </a:ext>
              </a:extLst>
            </p:cNvPr>
            <p:cNvGrpSpPr/>
            <p:nvPr/>
          </p:nvGrpSpPr>
          <p:grpSpPr>
            <a:xfrm>
              <a:off x="57148" y="57148"/>
              <a:ext cx="3533064" cy="1317269"/>
              <a:chOff x="8658936" y="32656"/>
              <a:chExt cx="3533064" cy="1317269"/>
            </a:xfrm>
          </p:grpSpPr>
          <p:pic>
            <p:nvPicPr>
              <p:cNvPr id="15" name="Рисунок 14">
                <a:extLst>
                  <a:ext uri="{FF2B5EF4-FFF2-40B4-BE49-F238E27FC236}">
                    <a16:creationId xmlns:a16="http://schemas.microsoft.com/office/drawing/2014/main" id="{847AD7C3-CCF1-BA1A-F9A5-3128E3A05A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8936" y="32656"/>
                <a:ext cx="1378670" cy="1317269"/>
              </a:xfrm>
              <a:prstGeom prst="rect">
                <a:avLst/>
              </a:prstGeom>
            </p:spPr>
          </p:pic>
          <p:pic>
            <p:nvPicPr>
              <p:cNvPr id="16" name="Рисунок 15">
                <a:extLst>
                  <a:ext uri="{FF2B5EF4-FFF2-40B4-BE49-F238E27FC236}">
                    <a16:creationId xmlns:a16="http://schemas.microsoft.com/office/drawing/2014/main" id="{8D6320E0-BC15-4051-F137-82C4837424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27921" y="123475"/>
                <a:ext cx="1064079" cy="1135628"/>
              </a:xfrm>
              <a:prstGeom prst="rect">
                <a:avLst/>
              </a:prstGeom>
            </p:spPr>
          </p:pic>
          <p:pic>
            <p:nvPicPr>
              <p:cNvPr id="17" name="Рисунок 16">
                <a:extLst>
                  <a:ext uri="{FF2B5EF4-FFF2-40B4-BE49-F238E27FC236}">
                    <a16:creationId xmlns:a16="http://schemas.microsoft.com/office/drawing/2014/main" id="{53E42E54-00DC-FD6A-5252-52339FC325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64915" y="70804"/>
                <a:ext cx="1426746" cy="1240971"/>
              </a:xfrm>
              <a:prstGeom prst="rect">
                <a:avLst/>
              </a:prstGeom>
            </p:spPr>
          </p:pic>
        </p:grpSp>
        <p:sp>
          <p:nvSpPr>
            <p:cNvPr id="14" name="TextBox 13">
              <a:extLst>
                <a:ext uri="{FF2B5EF4-FFF2-40B4-BE49-F238E27FC236}">
                  <a16:creationId xmlns:a16="http://schemas.microsoft.com/office/drawing/2014/main" id="{77657352-E62B-146B-B948-41130C0D66DB}"/>
                </a:ext>
              </a:extLst>
            </p:cNvPr>
            <p:cNvSpPr txBox="1"/>
            <p:nvPr/>
          </p:nvSpPr>
          <p:spPr>
            <a:xfrm>
              <a:off x="0" y="5780782"/>
              <a:ext cx="3979378" cy="1077218"/>
            </a:xfrm>
            <a:prstGeom prst="rect">
              <a:avLst/>
            </a:prstGeom>
            <a:solidFill>
              <a:schemeClr val="bg1"/>
            </a:solidFill>
            <a:ln>
              <a:noFill/>
            </a:ln>
          </p:spPr>
          <p:txBody>
            <a:bodyPr vert="horz" wrap="square" rtlCol="0">
              <a:spAutoFit/>
            </a:bodyPr>
            <a:lstStyle/>
            <a:p>
              <a:r>
                <a:rPr lang="uk-UA" b="1" dirty="0">
                  <a:solidFill>
                    <a:srgbClr val="9E3011"/>
                  </a:solidFill>
                  <a:latin typeface="Century Gothic" panose="020B0502020202020204" pitchFamily="34" charset="0"/>
                </a:rPr>
                <a:t>Мотиваційний лист: </a:t>
              </a:r>
            </a:p>
            <a:p>
              <a:r>
                <a:rPr lang="uk-UA" b="1" dirty="0">
                  <a:solidFill>
                    <a:srgbClr val="9E3011"/>
                  </a:solidFill>
                  <a:latin typeface="Century Gothic" panose="020B0502020202020204" pitchFamily="34" charset="0"/>
                </a:rPr>
                <a:t>практикум для абітурієнтів:</a:t>
              </a:r>
            </a:p>
            <a:p>
              <a:r>
                <a:rPr lang="uk-UA" sz="1400" b="1" i="1" dirty="0">
                  <a:solidFill>
                    <a:srgbClr val="002B6C"/>
                  </a:solidFill>
                  <a:latin typeface="Century Gothic" panose="020B0502020202020204" pitchFamily="34" charset="0"/>
                </a:rPr>
                <a:t>Наталія </a:t>
              </a:r>
              <a:r>
                <a:rPr lang="uk-UA" sz="1400" b="1" i="1" dirty="0" err="1">
                  <a:solidFill>
                    <a:srgbClr val="002B6C"/>
                  </a:solidFill>
                  <a:latin typeface="Century Gothic" panose="020B0502020202020204" pitchFamily="34" charset="0"/>
                </a:rPr>
                <a:t>Портницька</a:t>
              </a:r>
              <a:endParaRPr lang="uk-UA" sz="1400" b="1" i="1" dirty="0">
                <a:solidFill>
                  <a:srgbClr val="002B6C"/>
                </a:solidFill>
                <a:latin typeface="Century Gothic" panose="020B0502020202020204" pitchFamily="34" charset="0"/>
              </a:endParaRPr>
            </a:p>
            <a:p>
              <a:r>
                <a:rPr lang="uk-UA" sz="1400" b="1" i="1" dirty="0">
                  <a:solidFill>
                    <a:srgbClr val="002B6C"/>
                  </a:solidFill>
                  <a:latin typeface="Century Gothic" panose="020B0502020202020204" pitchFamily="34" charset="0"/>
                </a:rPr>
                <a:t>Ольга </a:t>
              </a:r>
              <a:r>
                <a:rPr lang="uk-UA" sz="1400" b="1" i="1" dirty="0" err="1">
                  <a:solidFill>
                    <a:srgbClr val="002B6C"/>
                  </a:solidFill>
                  <a:latin typeface="Century Gothic" panose="020B0502020202020204" pitchFamily="34" charset="0"/>
                </a:rPr>
                <a:t>Савиченко</a:t>
              </a:r>
              <a:endParaRPr lang="uk-UA" sz="1400" b="1" i="1" dirty="0">
                <a:solidFill>
                  <a:srgbClr val="002B6C"/>
                </a:solidFill>
                <a:latin typeface="Century Gothic" panose="020B0502020202020204" pitchFamily="34" charset="0"/>
              </a:endParaRPr>
            </a:p>
          </p:txBody>
        </p:sp>
      </p:grpSp>
    </p:spTree>
    <p:extLst>
      <p:ext uri="{BB962C8B-B14F-4D97-AF65-F5344CB8AC3E}">
        <p14:creationId xmlns:p14="http://schemas.microsoft.com/office/powerpoint/2010/main" val="227045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4D099814-B6F2-4CA6-AEE8-497622506B14}"/>
              </a:ext>
            </a:extLst>
          </p:cNvPr>
          <p:cNvGraphicFramePr/>
          <p:nvPr>
            <p:extLst>
              <p:ext uri="{D42A27DB-BD31-4B8C-83A1-F6EECF244321}">
                <p14:modId xmlns:p14="http://schemas.microsoft.com/office/powerpoint/2010/main" val="1872970730"/>
              </p:ext>
            </p:extLst>
          </p:nvPr>
        </p:nvGraphicFramePr>
        <p:xfrm>
          <a:off x="3755573" y="595996"/>
          <a:ext cx="5674179" cy="5966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Групувати 5">
            <a:extLst>
              <a:ext uri="{FF2B5EF4-FFF2-40B4-BE49-F238E27FC236}">
                <a16:creationId xmlns:a16="http://schemas.microsoft.com/office/drawing/2014/main" id="{AD8A514C-3C62-1158-B5A7-86582379D794}"/>
              </a:ext>
            </a:extLst>
          </p:cNvPr>
          <p:cNvGrpSpPr/>
          <p:nvPr/>
        </p:nvGrpSpPr>
        <p:grpSpPr>
          <a:xfrm>
            <a:off x="0" y="57148"/>
            <a:ext cx="3979378" cy="6800852"/>
            <a:chOff x="0" y="57148"/>
            <a:chExt cx="3979378" cy="6800852"/>
          </a:xfrm>
        </p:grpSpPr>
        <p:pic>
          <p:nvPicPr>
            <p:cNvPr id="7" name="Picture 2" descr="На зображенні може бути: 2 людини та текст">
              <a:extLst>
                <a:ext uri="{FF2B5EF4-FFF2-40B4-BE49-F238E27FC236}">
                  <a16:creationId xmlns:a16="http://schemas.microsoft.com/office/drawing/2014/main" id="{D034B5A4-5E00-925A-D797-A8ACC9BEB67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62764"/>
            <a:stretch/>
          </p:blipFill>
          <p:spPr bwMode="auto">
            <a:xfrm>
              <a:off x="0" y="1445078"/>
              <a:ext cx="2305027" cy="437605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Групувати 7">
              <a:extLst>
                <a:ext uri="{FF2B5EF4-FFF2-40B4-BE49-F238E27FC236}">
                  <a16:creationId xmlns:a16="http://schemas.microsoft.com/office/drawing/2014/main" id="{DFCB6D16-E08C-2CBD-3808-DB1C89573E70}"/>
                </a:ext>
              </a:extLst>
            </p:cNvPr>
            <p:cNvGrpSpPr/>
            <p:nvPr/>
          </p:nvGrpSpPr>
          <p:grpSpPr>
            <a:xfrm>
              <a:off x="57148" y="57148"/>
              <a:ext cx="3533064" cy="1317269"/>
              <a:chOff x="8658936" y="32656"/>
              <a:chExt cx="3533064" cy="1317269"/>
            </a:xfrm>
          </p:grpSpPr>
          <p:pic>
            <p:nvPicPr>
              <p:cNvPr id="10" name="Рисунок 9">
                <a:extLst>
                  <a:ext uri="{FF2B5EF4-FFF2-40B4-BE49-F238E27FC236}">
                    <a16:creationId xmlns:a16="http://schemas.microsoft.com/office/drawing/2014/main" id="{DC47B820-E8B0-C6E3-B466-A26AFC555C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8936" y="32656"/>
                <a:ext cx="1378670" cy="1317269"/>
              </a:xfrm>
              <a:prstGeom prst="rect">
                <a:avLst/>
              </a:prstGeom>
            </p:spPr>
          </p:pic>
          <p:pic>
            <p:nvPicPr>
              <p:cNvPr id="11" name="Рисунок 10">
                <a:extLst>
                  <a:ext uri="{FF2B5EF4-FFF2-40B4-BE49-F238E27FC236}">
                    <a16:creationId xmlns:a16="http://schemas.microsoft.com/office/drawing/2014/main" id="{347A2657-CC92-E289-5EDD-50F88BE3B94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27921" y="123475"/>
                <a:ext cx="1064079" cy="1135628"/>
              </a:xfrm>
              <a:prstGeom prst="rect">
                <a:avLst/>
              </a:prstGeom>
            </p:spPr>
          </p:pic>
          <p:pic>
            <p:nvPicPr>
              <p:cNvPr id="12" name="Рисунок 11">
                <a:extLst>
                  <a:ext uri="{FF2B5EF4-FFF2-40B4-BE49-F238E27FC236}">
                    <a16:creationId xmlns:a16="http://schemas.microsoft.com/office/drawing/2014/main" id="{60642807-A6BB-5028-2ED4-96C2427197C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64915" y="70804"/>
                <a:ext cx="1426746" cy="1240971"/>
              </a:xfrm>
              <a:prstGeom prst="rect">
                <a:avLst/>
              </a:prstGeom>
            </p:spPr>
          </p:pic>
        </p:grpSp>
        <p:sp>
          <p:nvSpPr>
            <p:cNvPr id="9" name="TextBox 8">
              <a:extLst>
                <a:ext uri="{FF2B5EF4-FFF2-40B4-BE49-F238E27FC236}">
                  <a16:creationId xmlns:a16="http://schemas.microsoft.com/office/drawing/2014/main" id="{62B63C92-8E37-FB7B-22C0-A20B77CF7DD1}"/>
                </a:ext>
              </a:extLst>
            </p:cNvPr>
            <p:cNvSpPr txBox="1"/>
            <p:nvPr/>
          </p:nvSpPr>
          <p:spPr>
            <a:xfrm>
              <a:off x="0" y="5780782"/>
              <a:ext cx="3979378" cy="1077218"/>
            </a:xfrm>
            <a:prstGeom prst="rect">
              <a:avLst/>
            </a:prstGeom>
            <a:solidFill>
              <a:schemeClr val="bg1"/>
            </a:solidFill>
            <a:ln>
              <a:noFill/>
            </a:ln>
          </p:spPr>
          <p:txBody>
            <a:bodyPr vert="horz" wrap="square" rtlCol="0">
              <a:spAutoFit/>
            </a:bodyPr>
            <a:lstStyle/>
            <a:p>
              <a:r>
                <a:rPr lang="uk-UA" b="1" dirty="0">
                  <a:solidFill>
                    <a:srgbClr val="9E3011"/>
                  </a:solidFill>
                  <a:latin typeface="Century Gothic" panose="020B0502020202020204" pitchFamily="34" charset="0"/>
                </a:rPr>
                <a:t>Мотиваційний лист: </a:t>
              </a:r>
            </a:p>
            <a:p>
              <a:r>
                <a:rPr lang="uk-UA" b="1" dirty="0">
                  <a:solidFill>
                    <a:srgbClr val="9E3011"/>
                  </a:solidFill>
                  <a:latin typeface="Century Gothic" panose="020B0502020202020204" pitchFamily="34" charset="0"/>
                </a:rPr>
                <a:t>практикум для абітурієнтів:</a:t>
              </a:r>
            </a:p>
            <a:p>
              <a:r>
                <a:rPr lang="uk-UA" sz="1400" b="1" i="1" dirty="0">
                  <a:solidFill>
                    <a:srgbClr val="002B6C"/>
                  </a:solidFill>
                  <a:latin typeface="Century Gothic" panose="020B0502020202020204" pitchFamily="34" charset="0"/>
                </a:rPr>
                <a:t>Наталія </a:t>
              </a:r>
              <a:r>
                <a:rPr lang="uk-UA" sz="1400" b="1" i="1" dirty="0" err="1">
                  <a:solidFill>
                    <a:srgbClr val="002B6C"/>
                  </a:solidFill>
                  <a:latin typeface="Century Gothic" panose="020B0502020202020204" pitchFamily="34" charset="0"/>
                </a:rPr>
                <a:t>Портницька</a:t>
              </a:r>
              <a:endParaRPr lang="uk-UA" sz="1400" b="1" i="1" dirty="0">
                <a:solidFill>
                  <a:srgbClr val="002B6C"/>
                </a:solidFill>
                <a:latin typeface="Century Gothic" panose="020B0502020202020204" pitchFamily="34" charset="0"/>
              </a:endParaRPr>
            </a:p>
            <a:p>
              <a:r>
                <a:rPr lang="uk-UA" sz="1400" b="1" i="1" dirty="0">
                  <a:solidFill>
                    <a:srgbClr val="002B6C"/>
                  </a:solidFill>
                  <a:latin typeface="Century Gothic" panose="020B0502020202020204" pitchFamily="34" charset="0"/>
                </a:rPr>
                <a:t>Ольга </a:t>
              </a:r>
              <a:r>
                <a:rPr lang="uk-UA" sz="1400" b="1" i="1" dirty="0" err="1">
                  <a:solidFill>
                    <a:srgbClr val="002B6C"/>
                  </a:solidFill>
                  <a:latin typeface="Century Gothic" panose="020B0502020202020204" pitchFamily="34" charset="0"/>
                </a:rPr>
                <a:t>Савиченко</a:t>
              </a:r>
              <a:endParaRPr lang="uk-UA" sz="1400" b="1" i="1" dirty="0">
                <a:solidFill>
                  <a:srgbClr val="002B6C"/>
                </a:solidFill>
                <a:latin typeface="Century Gothic" panose="020B0502020202020204" pitchFamily="34" charset="0"/>
              </a:endParaRPr>
            </a:p>
          </p:txBody>
        </p:sp>
      </p:grpSp>
    </p:spTree>
    <p:extLst>
      <p:ext uri="{BB962C8B-B14F-4D97-AF65-F5344CB8AC3E}">
        <p14:creationId xmlns:p14="http://schemas.microsoft.com/office/powerpoint/2010/main" val="208149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4F2D83D7-AF64-462D-A2D4-5B0D68A5BD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9DC4BEC4-2592-4EEB-8ACA-C1753DBACDD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23DF9D7B-3BDB-4063-9869-3CFE4550EEB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FB7C0993-13BE-47B8-8AC6-C8BCA068E40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A22A46F5-971B-41AC-886D-7231EF7F108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7F6D295E-4B11-45ED-9957-7C4D8C97DA5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10D9AB-7339-41AB-B844-1219335F8DFF}"/>
              </a:ext>
            </a:extLst>
          </p:cNvPr>
          <p:cNvSpPr txBox="1"/>
          <p:nvPr/>
        </p:nvSpPr>
        <p:spPr>
          <a:xfrm>
            <a:off x="3836341" y="863125"/>
            <a:ext cx="7011080" cy="1200329"/>
          </a:xfrm>
          <a:prstGeom prst="rect">
            <a:avLst/>
          </a:prstGeom>
          <a:noFill/>
        </p:spPr>
        <p:txBody>
          <a:bodyPr wrap="square">
            <a:spAutoFit/>
          </a:bodyPr>
          <a:lstStyle/>
          <a:p>
            <a:pPr algn="just"/>
            <a:r>
              <a:rPr lang="ru-RU" sz="2400" b="1" dirty="0" err="1">
                <a:solidFill>
                  <a:srgbClr val="C00000"/>
                </a:solidFill>
                <a:latin typeface="Arial" panose="020B0604020202020204" pitchFamily="34" charset="0"/>
              </a:rPr>
              <a:t>Психологія</a:t>
            </a:r>
            <a:r>
              <a:rPr lang="ru-RU" sz="2400" b="1" dirty="0">
                <a:solidFill>
                  <a:srgbClr val="C00000"/>
                </a:solidFill>
                <a:latin typeface="Arial" panose="020B0604020202020204" pitchFamily="34" charset="0"/>
              </a:rPr>
              <a:t> </a:t>
            </a:r>
            <a:r>
              <a:rPr lang="ru-RU" sz="2400" b="1" dirty="0" err="1">
                <a:solidFill>
                  <a:srgbClr val="C00000"/>
                </a:solidFill>
                <a:latin typeface="Arial" panose="020B0604020202020204" pitchFamily="34" charset="0"/>
              </a:rPr>
              <a:t>читача</a:t>
            </a:r>
            <a:endParaRPr lang="ru-RU" sz="2400" b="1" dirty="0">
              <a:solidFill>
                <a:srgbClr val="C00000"/>
              </a:solidFill>
              <a:latin typeface="Arial" panose="020B0604020202020204" pitchFamily="34" charset="0"/>
            </a:endParaRPr>
          </a:p>
          <a:p>
            <a:pPr algn="just"/>
            <a:endParaRPr lang="ru-RU" sz="2400" b="1" i="1" dirty="0">
              <a:latin typeface="Arial" panose="020B0604020202020204" pitchFamily="34" charset="0"/>
            </a:endParaRPr>
          </a:p>
          <a:p>
            <a:pPr algn="just"/>
            <a:r>
              <a:rPr lang="ru-RU" sz="2400" b="1" i="1" dirty="0">
                <a:latin typeface="Arial" panose="020B0604020202020204" pitchFamily="34" charset="0"/>
              </a:rPr>
              <a:t>перше </a:t>
            </a:r>
            <a:r>
              <a:rPr lang="ru-RU" sz="2400" b="1" i="1" dirty="0" err="1">
                <a:latin typeface="Arial" panose="020B0604020202020204" pitchFamily="34" charset="0"/>
              </a:rPr>
              <a:t>враження</a:t>
            </a:r>
            <a:r>
              <a:rPr lang="ru-RU" sz="2400" b="1" i="1" dirty="0">
                <a:latin typeface="Arial" panose="020B0604020202020204" pitchFamily="34" charset="0"/>
              </a:rPr>
              <a:t> </a:t>
            </a:r>
          </a:p>
        </p:txBody>
      </p:sp>
      <p:pic>
        <p:nvPicPr>
          <p:cNvPr id="2050" name="Picture 2">
            <a:extLst>
              <a:ext uri="{FF2B5EF4-FFF2-40B4-BE49-F238E27FC236}">
                <a16:creationId xmlns:a16="http://schemas.microsoft.com/office/drawing/2014/main" id="{753E9244-9304-8074-8C58-909055915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784897"/>
            <a:ext cx="5353050" cy="535305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Групувати 6">
            <a:extLst>
              <a:ext uri="{FF2B5EF4-FFF2-40B4-BE49-F238E27FC236}">
                <a16:creationId xmlns:a16="http://schemas.microsoft.com/office/drawing/2014/main" id="{49A537E9-04AC-EF10-D1E8-332E70B1886E}"/>
              </a:ext>
            </a:extLst>
          </p:cNvPr>
          <p:cNvGrpSpPr/>
          <p:nvPr/>
        </p:nvGrpSpPr>
        <p:grpSpPr>
          <a:xfrm>
            <a:off x="0" y="57148"/>
            <a:ext cx="3979378" cy="6800852"/>
            <a:chOff x="0" y="57148"/>
            <a:chExt cx="3979378" cy="6800852"/>
          </a:xfrm>
        </p:grpSpPr>
        <p:pic>
          <p:nvPicPr>
            <p:cNvPr id="8" name="Picture 2" descr="На зображенні може бути: 2 людини та текст">
              <a:extLst>
                <a:ext uri="{FF2B5EF4-FFF2-40B4-BE49-F238E27FC236}">
                  <a16:creationId xmlns:a16="http://schemas.microsoft.com/office/drawing/2014/main" id="{4DB0EBCE-0AA6-40A8-7758-D61F804E36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2764"/>
            <a:stretch/>
          </p:blipFill>
          <p:spPr bwMode="auto">
            <a:xfrm>
              <a:off x="0" y="1445078"/>
              <a:ext cx="2305027" cy="437605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Групувати 8">
              <a:extLst>
                <a:ext uri="{FF2B5EF4-FFF2-40B4-BE49-F238E27FC236}">
                  <a16:creationId xmlns:a16="http://schemas.microsoft.com/office/drawing/2014/main" id="{A74276F0-A72A-ABB1-83A4-5FEC057E9A24}"/>
                </a:ext>
              </a:extLst>
            </p:cNvPr>
            <p:cNvGrpSpPr/>
            <p:nvPr/>
          </p:nvGrpSpPr>
          <p:grpSpPr>
            <a:xfrm>
              <a:off x="57148" y="57148"/>
              <a:ext cx="3533064" cy="1317269"/>
              <a:chOff x="8658936" y="32656"/>
              <a:chExt cx="3533064" cy="1317269"/>
            </a:xfrm>
          </p:grpSpPr>
          <p:pic>
            <p:nvPicPr>
              <p:cNvPr id="11" name="Рисунок 10">
                <a:extLst>
                  <a:ext uri="{FF2B5EF4-FFF2-40B4-BE49-F238E27FC236}">
                    <a16:creationId xmlns:a16="http://schemas.microsoft.com/office/drawing/2014/main" id="{489F33EB-D00E-79CF-602E-4037F1A21F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8936" y="32656"/>
                <a:ext cx="1378670" cy="1317269"/>
              </a:xfrm>
              <a:prstGeom prst="rect">
                <a:avLst/>
              </a:prstGeom>
            </p:spPr>
          </p:pic>
          <p:pic>
            <p:nvPicPr>
              <p:cNvPr id="12" name="Рисунок 11">
                <a:extLst>
                  <a:ext uri="{FF2B5EF4-FFF2-40B4-BE49-F238E27FC236}">
                    <a16:creationId xmlns:a16="http://schemas.microsoft.com/office/drawing/2014/main" id="{5873AA36-2C37-AECA-0C1C-CD5F01E6FA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7921" y="123475"/>
                <a:ext cx="1064079" cy="1135628"/>
              </a:xfrm>
              <a:prstGeom prst="rect">
                <a:avLst/>
              </a:prstGeom>
            </p:spPr>
          </p:pic>
          <p:pic>
            <p:nvPicPr>
              <p:cNvPr id="13" name="Рисунок 12">
                <a:extLst>
                  <a:ext uri="{FF2B5EF4-FFF2-40B4-BE49-F238E27FC236}">
                    <a16:creationId xmlns:a16="http://schemas.microsoft.com/office/drawing/2014/main" id="{B64A4DD0-C20C-2F7F-2EE4-4182838416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4915" y="70804"/>
                <a:ext cx="1426746" cy="1240971"/>
              </a:xfrm>
              <a:prstGeom prst="rect">
                <a:avLst/>
              </a:prstGeom>
            </p:spPr>
          </p:pic>
        </p:grpSp>
        <p:sp>
          <p:nvSpPr>
            <p:cNvPr id="10" name="TextBox 9">
              <a:extLst>
                <a:ext uri="{FF2B5EF4-FFF2-40B4-BE49-F238E27FC236}">
                  <a16:creationId xmlns:a16="http://schemas.microsoft.com/office/drawing/2014/main" id="{125B67D1-97C0-F5D8-1736-F007AF00CCD8}"/>
                </a:ext>
              </a:extLst>
            </p:cNvPr>
            <p:cNvSpPr txBox="1"/>
            <p:nvPr/>
          </p:nvSpPr>
          <p:spPr>
            <a:xfrm>
              <a:off x="0" y="5780782"/>
              <a:ext cx="3979378" cy="1077218"/>
            </a:xfrm>
            <a:prstGeom prst="rect">
              <a:avLst/>
            </a:prstGeom>
            <a:solidFill>
              <a:schemeClr val="bg1"/>
            </a:solidFill>
            <a:ln>
              <a:noFill/>
            </a:ln>
          </p:spPr>
          <p:txBody>
            <a:bodyPr vert="horz" wrap="square" rtlCol="0">
              <a:spAutoFit/>
            </a:bodyPr>
            <a:lstStyle/>
            <a:p>
              <a:r>
                <a:rPr lang="uk-UA" b="1" dirty="0">
                  <a:solidFill>
                    <a:srgbClr val="9E3011"/>
                  </a:solidFill>
                  <a:latin typeface="Century Gothic" panose="020B0502020202020204" pitchFamily="34" charset="0"/>
                </a:rPr>
                <a:t>Мотиваційний лист: </a:t>
              </a:r>
            </a:p>
            <a:p>
              <a:r>
                <a:rPr lang="uk-UA" b="1" dirty="0">
                  <a:solidFill>
                    <a:srgbClr val="9E3011"/>
                  </a:solidFill>
                  <a:latin typeface="Century Gothic" panose="020B0502020202020204" pitchFamily="34" charset="0"/>
                </a:rPr>
                <a:t>практикум для абітурієнтів:</a:t>
              </a:r>
            </a:p>
            <a:p>
              <a:r>
                <a:rPr lang="uk-UA" sz="1400" b="1" i="1" dirty="0">
                  <a:solidFill>
                    <a:srgbClr val="002B6C"/>
                  </a:solidFill>
                  <a:latin typeface="Century Gothic" panose="020B0502020202020204" pitchFamily="34" charset="0"/>
                </a:rPr>
                <a:t>Наталія </a:t>
              </a:r>
              <a:r>
                <a:rPr lang="uk-UA" sz="1400" b="1" i="1" dirty="0" err="1">
                  <a:solidFill>
                    <a:srgbClr val="002B6C"/>
                  </a:solidFill>
                  <a:latin typeface="Century Gothic" panose="020B0502020202020204" pitchFamily="34" charset="0"/>
                </a:rPr>
                <a:t>Портницька</a:t>
              </a:r>
              <a:endParaRPr lang="uk-UA" sz="1400" b="1" i="1" dirty="0">
                <a:solidFill>
                  <a:srgbClr val="002B6C"/>
                </a:solidFill>
                <a:latin typeface="Century Gothic" panose="020B0502020202020204" pitchFamily="34" charset="0"/>
              </a:endParaRPr>
            </a:p>
            <a:p>
              <a:r>
                <a:rPr lang="uk-UA" sz="1400" b="1" i="1" dirty="0">
                  <a:solidFill>
                    <a:srgbClr val="002B6C"/>
                  </a:solidFill>
                  <a:latin typeface="Century Gothic" panose="020B0502020202020204" pitchFamily="34" charset="0"/>
                </a:rPr>
                <a:t>Ольга </a:t>
              </a:r>
              <a:r>
                <a:rPr lang="uk-UA" sz="1400" b="1" i="1" dirty="0" err="1">
                  <a:solidFill>
                    <a:srgbClr val="002B6C"/>
                  </a:solidFill>
                  <a:latin typeface="Century Gothic" panose="020B0502020202020204" pitchFamily="34" charset="0"/>
                </a:rPr>
                <a:t>Савиченко</a:t>
              </a:r>
              <a:endParaRPr lang="uk-UA" sz="1400" b="1" i="1" dirty="0">
                <a:solidFill>
                  <a:srgbClr val="002B6C"/>
                </a:solidFill>
                <a:latin typeface="Century Gothic" panose="020B0502020202020204" pitchFamily="34" charset="0"/>
              </a:endParaRPr>
            </a:p>
          </p:txBody>
        </p:sp>
      </p:grpSp>
    </p:spTree>
    <p:extLst>
      <p:ext uri="{BB962C8B-B14F-4D97-AF65-F5344CB8AC3E}">
        <p14:creationId xmlns:p14="http://schemas.microsoft.com/office/powerpoint/2010/main" val="1834949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увати 6">
            <a:extLst>
              <a:ext uri="{FF2B5EF4-FFF2-40B4-BE49-F238E27FC236}">
                <a16:creationId xmlns:a16="http://schemas.microsoft.com/office/drawing/2014/main" id="{383BB643-E9E4-7024-0E8F-1AB416F0132F}"/>
              </a:ext>
            </a:extLst>
          </p:cNvPr>
          <p:cNvGrpSpPr/>
          <p:nvPr/>
        </p:nvGrpSpPr>
        <p:grpSpPr>
          <a:xfrm>
            <a:off x="0" y="57148"/>
            <a:ext cx="3979378" cy="6800852"/>
            <a:chOff x="0" y="57148"/>
            <a:chExt cx="3979378" cy="6800852"/>
          </a:xfrm>
        </p:grpSpPr>
        <p:pic>
          <p:nvPicPr>
            <p:cNvPr id="8" name="Picture 2" descr="На зображенні може бути: 2 людини та текст">
              <a:extLst>
                <a:ext uri="{FF2B5EF4-FFF2-40B4-BE49-F238E27FC236}">
                  <a16:creationId xmlns:a16="http://schemas.microsoft.com/office/drawing/2014/main" id="{65E8A80C-68B8-5AB1-4884-B719111D2C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2764"/>
            <a:stretch/>
          </p:blipFill>
          <p:spPr bwMode="auto">
            <a:xfrm>
              <a:off x="0" y="1445078"/>
              <a:ext cx="2305027" cy="437605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Групувати 8">
              <a:extLst>
                <a:ext uri="{FF2B5EF4-FFF2-40B4-BE49-F238E27FC236}">
                  <a16:creationId xmlns:a16="http://schemas.microsoft.com/office/drawing/2014/main" id="{810E2D3D-A31A-B890-79D5-F622A53A5BBB}"/>
                </a:ext>
              </a:extLst>
            </p:cNvPr>
            <p:cNvGrpSpPr/>
            <p:nvPr/>
          </p:nvGrpSpPr>
          <p:grpSpPr>
            <a:xfrm>
              <a:off x="57148" y="57148"/>
              <a:ext cx="3533064" cy="1317269"/>
              <a:chOff x="8658936" y="32656"/>
              <a:chExt cx="3533064" cy="1317269"/>
            </a:xfrm>
          </p:grpSpPr>
          <p:pic>
            <p:nvPicPr>
              <p:cNvPr id="11" name="Рисунок 10">
                <a:extLst>
                  <a:ext uri="{FF2B5EF4-FFF2-40B4-BE49-F238E27FC236}">
                    <a16:creationId xmlns:a16="http://schemas.microsoft.com/office/drawing/2014/main" id="{54D221CA-49E9-618B-3723-929E3CD56C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8936" y="32656"/>
                <a:ext cx="1378670" cy="1317269"/>
              </a:xfrm>
              <a:prstGeom prst="rect">
                <a:avLst/>
              </a:prstGeom>
            </p:spPr>
          </p:pic>
          <p:pic>
            <p:nvPicPr>
              <p:cNvPr id="12" name="Рисунок 11">
                <a:extLst>
                  <a:ext uri="{FF2B5EF4-FFF2-40B4-BE49-F238E27FC236}">
                    <a16:creationId xmlns:a16="http://schemas.microsoft.com/office/drawing/2014/main" id="{B398E2CD-F50B-BD95-ED79-95941689B5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7921" y="123475"/>
                <a:ext cx="1064079" cy="1135628"/>
              </a:xfrm>
              <a:prstGeom prst="rect">
                <a:avLst/>
              </a:prstGeom>
            </p:spPr>
          </p:pic>
          <p:pic>
            <p:nvPicPr>
              <p:cNvPr id="13" name="Рисунок 12">
                <a:extLst>
                  <a:ext uri="{FF2B5EF4-FFF2-40B4-BE49-F238E27FC236}">
                    <a16:creationId xmlns:a16="http://schemas.microsoft.com/office/drawing/2014/main" id="{EC6D1CDD-5A6B-3295-E050-485CA4F201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4915" y="70804"/>
                <a:ext cx="1426746" cy="1240971"/>
              </a:xfrm>
              <a:prstGeom prst="rect">
                <a:avLst/>
              </a:prstGeom>
            </p:spPr>
          </p:pic>
        </p:grpSp>
        <p:sp>
          <p:nvSpPr>
            <p:cNvPr id="10" name="TextBox 9">
              <a:extLst>
                <a:ext uri="{FF2B5EF4-FFF2-40B4-BE49-F238E27FC236}">
                  <a16:creationId xmlns:a16="http://schemas.microsoft.com/office/drawing/2014/main" id="{0ED46CF3-A92B-DE83-0DC5-369E5A559321}"/>
                </a:ext>
              </a:extLst>
            </p:cNvPr>
            <p:cNvSpPr txBox="1"/>
            <p:nvPr/>
          </p:nvSpPr>
          <p:spPr>
            <a:xfrm>
              <a:off x="0" y="5780782"/>
              <a:ext cx="3979378" cy="1077218"/>
            </a:xfrm>
            <a:prstGeom prst="rect">
              <a:avLst/>
            </a:prstGeom>
            <a:solidFill>
              <a:schemeClr val="bg1"/>
            </a:solidFill>
            <a:ln>
              <a:noFill/>
            </a:ln>
          </p:spPr>
          <p:txBody>
            <a:bodyPr vert="horz" wrap="square" rtlCol="0">
              <a:spAutoFit/>
            </a:bodyPr>
            <a:lstStyle/>
            <a:p>
              <a:r>
                <a:rPr lang="uk-UA" b="1" dirty="0">
                  <a:solidFill>
                    <a:srgbClr val="9E3011"/>
                  </a:solidFill>
                  <a:latin typeface="Century Gothic" panose="020B0502020202020204" pitchFamily="34" charset="0"/>
                </a:rPr>
                <a:t>Мотиваційний лист: </a:t>
              </a:r>
            </a:p>
            <a:p>
              <a:r>
                <a:rPr lang="uk-UA" b="1" dirty="0">
                  <a:solidFill>
                    <a:srgbClr val="9E3011"/>
                  </a:solidFill>
                  <a:latin typeface="Century Gothic" panose="020B0502020202020204" pitchFamily="34" charset="0"/>
                </a:rPr>
                <a:t>практикум для абітурієнтів:</a:t>
              </a:r>
            </a:p>
            <a:p>
              <a:r>
                <a:rPr lang="uk-UA" sz="1400" b="1" i="1" dirty="0">
                  <a:solidFill>
                    <a:srgbClr val="002B6C"/>
                  </a:solidFill>
                  <a:latin typeface="Century Gothic" panose="020B0502020202020204" pitchFamily="34" charset="0"/>
                </a:rPr>
                <a:t>Наталія </a:t>
              </a:r>
              <a:r>
                <a:rPr lang="uk-UA" sz="1400" b="1" i="1" dirty="0" err="1">
                  <a:solidFill>
                    <a:srgbClr val="002B6C"/>
                  </a:solidFill>
                  <a:latin typeface="Century Gothic" panose="020B0502020202020204" pitchFamily="34" charset="0"/>
                </a:rPr>
                <a:t>Портницька</a:t>
              </a:r>
              <a:endParaRPr lang="uk-UA" sz="1400" b="1" i="1" dirty="0">
                <a:solidFill>
                  <a:srgbClr val="002B6C"/>
                </a:solidFill>
                <a:latin typeface="Century Gothic" panose="020B0502020202020204" pitchFamily="34" charset="0"/>
              </a:endParaRPr>
            </a:p>
            <a:p>
              <a:r>
                <a:rPr lang="uk-UA" sz="1400" b="1" i="1" dirty="0">
                  <a:solidFill>
                    <a:srgbClr val="002B6C"/>
                  </a:solidFill>
                  <a:latin typeface="Century Gothic" panose="020B0502020202020204" pitchFamily="34" charset="0"/>
                </a:rPr>
                <a:t>Ольга </a:t>
              </a:r>
              <a:r>
                <a:rPr lang="uk-UA" sz="1400" b="1" i="1" dirty="0" err="1">
                  <a:solidFill>
                    <a:srgbClr val="002B6C"/>
                  </a:solidFill>
                  <a:latin typeface="Century Gothic" panose="020B0502020202020204" pitchFamily="34" charset="0"/>
                </a:rPr>
                <a:t>Савиченко</a:t>
              </a:r>
              <a:endParaRPr lang="uk-UA" sz="1400" b="1" i="1" dirty="0">
                <a:solidFill>
                  <a:srgbClr val="002B6C"/>
                </a:solidFill>
                <a:latin typeface="Century Gothic" panose="020B0502020202020204" pitchFamily="34" charset="0"/>
              </a:endParaRPr>
            </a:p>
          </p:txBody>
        </p:sp>
      </p:grpSp>
      <p:graphicFrame>
        <p:nvGraphicFramePr>
          <p:cNvPr id="6" name="Схема 5">
            <a:extLst>
              <a:ext uri="{FF2B5EF4-FFF2-40B4-BE49-F238E27FC236}">
                <a16:creationId xmlns:a16="http://schemas.microsoft.com/office/drawing/2014/main" id="{68A09418-B7D1-49D9-B92A-2ED23D5A8897}"/>
              </a:ext>
            </a:extLst>
          </p:cNvPr>
          <p:cNvGraphicFramePr/>
          <p:nvPr>
            <p:extLst>
              <p:ext uri="{D42A27DB-BD31-4B8C-83A1-F6EECF244321}">
                <p14:modId xmlns:p14="http://schemas.microsoft.com/office/powerpoint/2010/main" val="3605717050"/>
              </p:ext>
            </p:extLst>
          </p:nvPr>
        </p:nvGraphicFramePr>
        <p:xfrm>
          <a:off x="2876525" y="1200149"/>
          <a:ext cx="9769952" cy="46333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1065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AB00A9A-BF2F-4EF2-AED8-B76DF78E71A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B036D69B-1524-4EB1-B7B9-256E2D8CA09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603EFFDA-2CD1-4F6F-BDB8-DBD503159B0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279F9148-9F09-4F91-8857-5345730D6E6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DA3DCB28-89C7-4F25-A08D-7E2ABA596A8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661E3D1B-CB99-4CA4-ACF5-A0803D59453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C1019C6D-D97D-445C-81C3-1C6AA87661B0}"/>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3BF884C2-DC27-4B67-BDE8-E8C5F5D15D11}"/>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3C1CC234-FFD8-4CD7-9124-1B0411ED171F}"/>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65244F3E-285B-44AD-84D0-F1111E51F059}"/>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graphicEl>
                                              <a:dgm id="{574AA4A9-C463-4E4E-B8F1-93152E78A3EC}"/>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graphicEl>
                                              <a:dgm id="{1768929D-7CF2-4852-86EE-72A4FCF545F5}"/>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graphicEl>
                                              <a:dgm id="{F11C5EA8-A99A-4D1B-9E0F-2DC1C744CA7A}"/>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graphicEl>
                                              <a:dgm id="{973DFFAF-103B-49B9-B055-89ACD7D2D93E}"/>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graphicEl>
                                              <a:dgm id="{67C68195-F37D-4D20-B7E6-39D39A463D15}"/>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graphicEl>
                                              <a:dgm id="{E51C8152-B91C-410D-BCF1-7B333AEE21EC}"/>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
                                            <p:graphicEl>
                                              <a:dgm id="{D491D155-0232-4ABA-A944-E808030D1232}"/>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graphicEl>
                                              <a:dgm id="{753D8EC4-C955-493B-85D1-ADE22CE3AF65}"/>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
                                            <p:graphicEl>
                                              <a:dgm id="{74095EFB-C4D4-40B7-80BB-4D835AA4879C}"/>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graphicEl>
                                              <a:dgm id="{E118629B-2561-486C-A6C9-A78ABFEDC63C}"/>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
                                            <p:graphicEl>
                                              <a:dgm id="{E53F5350-1C49-45C4-8503-DC33A6792BCF}"/>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
                                            <p:graphicEl>
                                              <a:dgm id="{134BC589-38C1-4BD7-B727-E9766B78924D}"/>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
                                            <p:graphicEl>
                                              <a:dgm id="{555D57EE-C593-4293-9D42-C93B33E25165}"/>
                                            </p:graphic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
                                            <p:graphicEl>
                                              <a:dgm id="{C45956D3-D84D-47F5-85B2-D0A10D7840FB}"/>
                                            </p:graphic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
                                            <p:graphicEl>
                                              <a:dgm id="{BD62BF20-768E-42C6-A629-69CD9479AC29}"/>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
                                            <p:graphicEl>
                                              <a:dgm id="{FEE4C859-7A2C-416E-A71D-57DBB9AC5181}"/>
                                            </p:graphic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
                                            <p:graphicEl>
                                              <a:dgm id="{F387A119-1AC1-4278-94B4-E9EB02919CC8}"/>
                                            </p:graphic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
                                            <p:graphicEl>
                                              <a:dgm id="{0C4FC391-3DEA-4585-B759-6CDEE2BA698E}"/>
                                            </p:graphic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
                                            <p:graphicEl>
                                              <a:dgm id="{784EAB77-960E-4F40-AC3A-79A328C647A8}"/>
                                            </p:graphic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
                                            <p:graphicEl>
                                              <a:dgm id="{EA659C02-C86B-4D75-85C1-89AB5057D44D}"/>
                                            </p:graphicEl>
                                          </p:spTgt>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
                                            <p:graphicEl>
                                              <a:dgm id="{C50F06CF-2C3F-4B42-8DDC-B480665173B6}"/>
                                            </p:graphic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
                                            <p:graphicEl>
                                              <a:dgm id="{99902067-0821-4D78-B0B0-49CB4C2FDCB4}"/>
                                            </p:graphicEl>
                                          </p:spTgt>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
                                            <p:graphicEl>
                                              <a:dgm id="{E77AE8EB-A387-4A0A-A756-247C1553489C}"/>
                                            </p:graphic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
                                            <p:graphicEl>
                                              <a:dgm id="{3555B286-C45F-4077-AD40-8C2C036A3EA4}"/>
                                            </p:graphicEl>
                                          </p:spTgt>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
                                            <p:graphicEl>
                                              <a:dgm id="{A0C1A293-2035-4C02-9AE9-EE1601DD6CCE}"/>
                                            </p:graphic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6">
                                            <p:graphicEl>
                                              <a:dgm id="{DF5660F1-FBEE-497E-B3E5-8B3E107196A6}"/>
                                            </p:graphicEl>
                                          </p:spTgt>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
                                            <p:graphicEl>
                                              <a:dgm id="{B5B47D5A-7117-41A6-BA7F-68E100D1E3C9}"/>
                                            </p:graphic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6">
                                            <p:graphicEl>
                                              <a:dgm id="{50ADC3E3-435A-49C3-8770-842C3F2ABF88}"/>
                                            </p:graphicEl>
                                          </p:spTgt>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
                                            <p:graphicEl>
                                              <a:dgm id="{694EB1F8-3E5F-45BD-A582-FA23E85F6C5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91CFDE81-016F-4D6D-97A1-FD7DC37E2F8C}"/>
              </a:ext>
            </a:extLst>
          </p:cNvPr>
          <p:cNvGraphicFramePr/>
          <p:nvPr>
            <p:extLst>
              <p:ext uri="{D42A27DB-BD31-4B8C-83A1-F6EECF244321}">
                <p14:modId xmlns:p14="http://schemas.microsoft.com/office/powerpoint/2010/main" val="252102347"/>
              </p:ext>
            </p:extLst>
          </p:nvPr>
        </p:nvGraphicFramePr>
        <p:xfrm>
          <a:off x="2906486" y="199091"/>
          <a:ext cx="9285514" cy="5793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QR-код для цього padlet">
            <a:extLst>
              <a:ext uri="{FF2B5EF4-FFF2-40B4-BE49-F238E27FC236}">
                <a16:creationId xmlns:a16="http://schemas.microsoft.com/office/drawing/2014/main" id="{10B8500E-74F4-CE19-F4BB-35CC607D7E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4549" y="3112382"/>
            <a:ext cx="3019269" cy="301926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Групувати 5">
            <a:extLst>
              <a:ext uri="{FF2B5EF4-FFF2-40B4-BE49-F238E27FC236}">
                <a16:creationId xmlns:a16="http://schemas.microsoft.com/office/drawing/2014/main" id="{A574743E-5ACA-8380-A2CC-FF0F10CB87D3}"/>
              </a:ext>
            </a:extLst>
          </p:cNvPr>
          <p:cNvGrpSpPr/>
          <p:nvPr/>
        </p:nvGrpSpPr>
        <p:grpSpPr>
          <a:xfrm>
            <a:off x="0" y="57148"/>
            <a:ext cx="3979378" cy="6800852"/>
            <a:chOff x="0" y="57148"/>
            <a:chExt cx="3979378" cy="6800852"/>
          </a:xfrm>
        </p:grpSpPr>
        <p:pic>
          <p:nvPicPr>
            <p:cNvPr id="7" name="Picture 2" descr="На зображенні може бути: 2 людини та текст">
              <a:extLst>
                <a:ext uri="{FF2B5EF4-FFF2-40B4-BE49-F238E27FC236}">
                  <a16:creationId xmlns:a16="http://schemas.microsoft.com/office/drawing/2014/main" id="{EF8AA946-1C30-AC88-42F3-90959234076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62764"/>
            <a:stretch/>
          </p:blipFill>
          <p:spPr bwMode="auto">
            <a:xfrm>
              <a:off x="0" y="1445078"/>
              <a:ext cx="2305027" cy="437605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Групувати 7">
              <a:extLst>
                <a:ext uri="{FF2B5EF4-FFF2-40B4-BE49-F238E27FC236}">
                  <a16:creationId xmlns:a16="http://schemas.microsoft.com/office/drawing/2014/main" id="{3027F99C-F578-DC10-27FB-6802472E4FC3}"/>
                </a:ext>
              </a:extLst>
            </p:cNvPr>
            <p:cNvGrpSpPr/>
            <p:nvPr/>
          </p:nvGrpSpPr>
          <p:grpSpPr>
            <a:xfrm>
              <a:off x="57148" y="57148"/>
              <a:ext cx="3533064" cy="1317269"/>
              <a:chOff x="8658936" y="32656"/>
              <a:chExt cx="3533064" cy="1317269"/>
            </a:xfrm>
          </p:grpSpPr>
          <p:pic>
            <p:nvPicPr>
              <p:cNvPr id="10" name="Рисунок 9">
                <a:extLst>
                  <a:ext uri="{FF2B5EF4-FFF2-40B4-BE49-F238E27FC236}">
                    <a16:creationId xmlns:a16="http://schemas.microsoft.com/office/drawing/2014/main" id="{2E699C9D-448C-F0F2-2276-51819B868D7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58936" y="32656"/>
                <a:ext cx="1378670" cy="1317269"/>
              </a:xfrm>
              <a:prstGeom prst="rect">
                <a:avLst/>
              </a:prstGeom>
            </p:spPr>
          </p:pic>
          <p:pic>
            <p:nvPicPr>
              <p:cNvPr id="11" name="Рисунок 10">
                <a:extLst>
                  <a:ext uri="{FF2B5EF4-FFF2-40B4-BE49-F238E27FC236}">
                    <a16:creationId xmlns:a16="http://schemas.microsoft.com/office/drawing/2014/main" id="{4317D027-9498-7BD5-50F9-9694E59B50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27921" y="123475"/>
                <a:ext cx="1064079" cy="1135628"/>
              </a:xfrm>
              <a:prstGeom prst="rect">
                <a:avLst/>
              </a:prstGeom>
            </p:spPr>
          </p:pic>
          <p:pic>
            <p:nvPicPr>
              <p:cNvPr id="12" name="Рисунок 11">
                <a:extLst>
                  <a:ext uri="{FF2B5EF4-FFF2-40B4-BE49-F238E27FC236}">
                    <a16:creationId xmlns:a16="http://schemas.microsoft.com/office/drawing/2014/main" id="{37B04105-AC40-49D3-D530-4728022FCFE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64915" y="70804"/>
                <a:ext cx="1426746" cy="1240971"/>
              </a:xfrm>
              <a:prstGeom prst="rect">
                <a:avLst/>
              </a:prstGeom>
            </p:spPr>
          </p:pic>
        </p:grpSp>
        <p:sp>
          <p:nvSpPr>
            <p:cNvPr id="9" name="TextBox 8">
              <a:extLst>
                <a:ext uri="{FF2B5EF4-FFF2-40B4-BE49-F238E27FC236}">
                  <a16:creationId xmlns:a16="http://schemas.microsoft.com/office/drawing/2014/main" id="{A96C3813-83DA-0C22-2687-67E59A5EB4EF}"/>
                </a:ext>
              </a:extLst>
            </p:cNvPr>
            <p:cNvSpPr txBox="1"/>
            <p:nvPr/>
          </p:nvSpPr>
          <p:spPr>
            <a:xfrm>
              <a:off x="0" y="5780782"/>
              <a:ext cx="3979378" cy="1077218"/>
            </a:xfrm>
            <a:prstGeom prst="rect">
              <a:avLst/>
            </a:prstGeom>
            <a:solidFill>
              <a:schemeClr val="bg1"/>
            </a:solidFill>
            <a:ln>
              <a:noFill/>
            </a:ln>
          </p:spPr>
          <p:txBody>
            <a:bodyPr vert="horz" wrap="square" rtlCol="0">
              <a:spAutoFit/>
            </a:bodyPr>
            <a:lstStyle/>
            <a:p>
              <a:r>
                <a:rPr lang="uk-UA" b="1" dirty="0">
                  <a:solidFill>
                    <a:srgbClr val="9E3011"/>
                  </a:solidFill>
                  <a:latin typeface="Century Gothic" panose="020B0502020202020204" pitchFamily="34" charset="0"/>
                </a:rPr>
                <a:t>Мотиваційний лист: </a:t>
              </a:r>
            </a:p>
            <a:p>
              <a:r>
                <a:rPr lang="uk-UA" b="1" dirty="0">
                  <a:solidFill>
                    <a:srgbClr val="9E3011"/>
                  </a:solidFill>
                  <a:latin typeface="Century Gothic" panose="020B0502020202020204" pitchFamily="34" charset="0"/>
                </a:rPr>
                <a:t>практикум для абітурієнтів:</a:t>
              </a:r>
            </a:p>
            <a:p>
              <a:r>
                <a:rPr lang="uk-UA" sz="1400" b="1" i="1" dirty="0">
                  <a:solidFill>
                    <a:srgbClr val="002B6C"/>
                  </a:solidFill>
                  <a:latin typeface="Century Gothic" panose="020B0502020202020204" pitchFamily="34" charset="0"/>
                </a:rPr>
                <a:t>Наталія </a:t>
              </a:r>
              <a:r>
                <a:rPr lang="uk-UA" sz="1400" b="1" i="1" dirty="0" err="1">
                  <a:solidFill>
                    <a:srgbClr val="002B6C"/>
                  </a:solidFill>
                  <a:latin typeface="Century Gothic" panose="020B0502020202020204" pitchFamily="34" charset="0"/>
                </a:rPr>
                <a:t>Портницька</a:t>
              </a:r>
              <a:endParaRPr lang="uk-UA" sz="1400" b="1" i="1" dirty="0">
                <a:solidFill>
                  <a:srgbClr val="002B6C"/>
                </a:solidFill>
                <a:latin typeface="Century Gothic" panose="020B0502020202020204" pitchFamily="34" charset="0"/>
              </a:endParaRPr>
            </a:p>
            <a:p>
              <a:r>
                <a:rPr lang="uk-UA" sz="1400" b="1" i="1" dirty="0">
                  <a:solidFill>
                    <a:srgbClr val="002B6C"/>
                  </a:solidFill>
                  <a:latin typeface="Century Gothic" panose="020B0502020202020204" pitchFamily="34" charset="0"/>
                </a:rPr>
                <a:t>Ольга </a:t>
              </a:r>
              <a:r>
                <a:rPr lang="uk-UA" sz="1400" b="1" i="1" dirty="0" err="1">
                  <a:solidFill>
                    <a:srgbClr val="002B6C"/>
                  </a:solidFill>
                  <a:latin typeface="Century Gothic" panose="020B0502020202020204" pitchFamily="34" charset="0"/>
                </a:rPr>
                <a:t>Савиченко</a:t>
              </a:r>
              <a:endParaRPr lang="uk-UA" sz="1400" b="1" i="1" dirty="0">
                <a:solidFill>
                  <a:srgbClr val="002B6C"/>
                </a:solidFill>
                <a:latin typeface="Century Gothic" panose="020B0502020202020204" pitchFamily="34" charset="0"/>
              </a:endParaRPr>
            </a:p>
          </p:txBody>
        </p:sp>
      </p:grpSp>
    </p:spTree>
    <p:extLst>
      <p:ext uri="{BB962C8B-B14F-4D97-AF65-F5344CB8AC3E}">
        <p14:creationId xmlns:p14="http://schemas.microsoft.com/office/powerpoint/2010/main" val="38557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5E0D4D47-0C26-46E2-AF44-F7336A96A1B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DACD09CB-6BC1-4EE0-8C06-0BDE21153A5A}"/>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graphicEl>
                                              <a:dgm id="{2AF7FC06-079B-47CC-9DBC-17A62177870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745423C1-1BDF-4E5E-A518-E6B9B65C9782}"/>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graphicEl>
                                              <a:dgm id="{A1F9EFE9-33E1-44D9-9BB0-678470608C4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E2AFEB9D-1B33-4D97-B7BD-41DF474DC64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DA4CBF95-D8B7-4DA2-88C5-E7B7B055A8C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5D5C27A0-F945-4FB2-9F3F-3F55C41E0E8B}"/>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A342F237-E581-4535-B298-28E0FE544E8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62812CF5-8E8E-4548-AD29-80BE19343D6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graphicEl>
                                              <a:dgm id="{E5581841-5155-4860-BF4E-90734CC06C9B}"/>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graphicEl>
                                              <a:dgm id="{17B5503F-2BEA-48A2-92D3-190DEABDAE2D}"/>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dgm id="{4163396B-2D41-40A4-8E46-BB07B9E779DB}"/>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graphicEl>
                                              <a:dgm id="{B534C868-31BA-4605-A270-FE17764150F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увати 12">
            <a:extLst>
              <a:ext uri="{FF2B5EF4-FFF2-40B4-BE49-F238E27FC236}">
                <a16:creationId xmlns:a16="http://schemas.microsoft.com/office/drawing/2014/main" id="{27870FA8-101A-4FB0-AAF2-00D930ABA6E5}"/>
              </a:ext>
            </a:extLst>
          </p:cNvPr>
          <p:cNvGrpSpPr/>
          <p:nvPr/>
        </p:nvGrpSpPr>
        <p:grpSpPr>
          <a:xfrm>
            <a:off x="4095852" y="56450"/>
            <a:ext cx="5231816" cy="6745099"/>
            <a:chOff x="3480173" y="0"/>
            <a:chExt cx="5231815" cy="6745099"/>
          </a:xfrm>
        </p:grpSpPr>
        <p:sp>
          <p:nvSpPr>
            <p:cNvPr id="3" name="Прямокутник: загнутий кут 2">
              <a:extLst>
                <a:ext uri="{FF2B5EF4-FFF2-40B4-BE49-F238E27FC236}">
                  <a16:creationId xmlns:a16="http://schemas.microsoft.com/office/drawing/2014/main" id="{721A2F18-DD97-4845-A2B6-A99BA0B48F26}"/>
                </a:ext>
              </a:extLst>
            </p:cNvPr>
            <p:cNvSpPr/>
            <p:nvPr/>
          </p:nvSpPr>
          <p:spPr>
            <a:xfrm>
              <a:off x="3484109" y="0"/>
              <a:ext cx="5213500" cy="6745099"/>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marL="2424053"/>
              <a:r>
                <a:rPr lang="uk-UA" sz="1051" dirty="0"/>
                <a:t>Ректору </a:t>
              </a:r>
              <a:endParaRPr lang="en-US" sz="1051" dirty="0"/>
            </a:p>
            <a:p>
              <a:pPr marL="2424053"/>
              <a:r>
                <a:rPr lang="uk-UA" sz="1051" dirty="0"/>
                <a:t>Житомирського державного університету імені Івана Франка професору Киричук Г.Є. </a:t>
              </a:r>
            </a:p>
            <a:p>
              <a:pPr marL="2424053"/>
              <a:r>
                <a:rPr lang="uk-UA" sz="1051" dirty="0"/>
                <a:t>Петренка Віктора Леонідовича</a:t>
              </a:r>
            </a:p>
            <a:p>
              <a:pPr marL="2424053"/>
              <a:r>
                <a:rPr lang="uk-UA" sz="1051" dirty="0" err="1"/>
                <a:t>м.Житомир</a:t>
              </a:r>
              <a:r>
                <a:rPr lang="uk-UA" sz="1051" dirty="0"/>
                <a:t>, вул. Київська, 524, кв.41 </a:t>
              </a:r>
              <a:endParaRPr lang="en-US" sz="1051" dirty="0"/>
            </a:p>
            <a:p>
              <a:pPr marL="2424053"/>
              <a:r>
                <a:rPr lang="uk-UA" sz="1051" dirty="0" err="1"/>
                <a:t>Тел</a:t>
              </a:r>
              <a:r>
                <a:rPr lang="uk-UA" sz="1051" dirty="0"/>
                <a:t>. +380971100234</a:t>
              </a:r>
            </a:p>
            <a:p>
              <a:pPr marL="2424053"/>
              <a:r>
                <a:rPr lang="en-US" sz="1051" dirty="0"/>
                <a:t>E-mail</a:t>
              </a:r>
              <a:r>
                <a:rPr lang="uk-UA" sz="1051" dirty="0"/>
                <a:t>: </a:t>
              </a:r>
              <a:r>
                <a:rPr lang="en-US" sz="1051" dirty="0">
                  <a:hlinkClick r:id="rId3"/>
                </a:rPr>
                <a:t>petrenkovictor@gmail.com</a:t>
              </a:r>
              <a:endParaRPr lang="uk-UA" sz="1051" dirty="0"/>
            </a:p>
            <a:p>
              <a:pPr marL="2424053"/>
              <a:endParaRPr lang="uk-UA" sz="1051" dirty="0"/>
            </a:p>
            <a:p>
              <a:pPr algn="ctr"/>
              <a:r>
                <a:rPr lang="uk-UA" sz="1051" b="1" dirty="0"/>
                <a:t>Мотиваційний лист</a:t>
              </a:r>
            </a:p>
            <a:p>
              <a:pPr marL="358766" indent="179384" algn="just"/>
              <a:r>
                <a:rPr lang="uk-UA" sz="1051" dirty="0"/>
                <a:t>Шановні пані </a:t>
              </a:r>
              <a:r>
                <a:rPr lang="uk-UA" sz="1051" dirty="0" err="1"/>
                <a:t>ректорко</a:t>
              </a:r>
              <a:r>
                <a:rPr lang="uk-UA" sz="1051" dirty="0"/>
                <a:t>, члени конкурсної комісії, викладачі університету.</a:t>
              </a:r>
            </a:p>
            <a:p>
              <a:pPr marL="358766" indent="179384" algn="just"/>
              <a:r>
                <a:rPr lang="uk-UA" sz="1051" dirty="0"/>
                <a:t>Цим листом звертаюся до вас щодо вступу до Житомирського державного університету імені Івана Франка для здобуття першого (бакалаврського) рівня вищої освіти за спеціальністю «Психологія».  Спонукало до цього мене прагнення навчитися надавати психологічну допомогу людям, що мають труднощі з психічним здоров'ям. На майстер-класі, що проводився в університеті до Дня психолога, мені вдалося оволодіти окремими техніками самодопомоги, які вийшло також використати, допомагаючи у волонтерському штабі.   </a:t>
              </a:r>
            </a:p>
            <a:p>
              <a:pPr marL="2424053"/>
              <a:endParaRPr lang="uk-UA" sz="1051" dirty="0"/>
            </a:p>
            <a:p>
              <a:pPr marL="358766" algn="ctr"/>
              <a:endParaRPr lang="uk-UA" sz="1051" dirty="0"/>
            </a:p>
            <a:p>
              <a:pPr marL="358766" algn="ctr"/>
              <a:endParaRPr lang="uk-UA" sz="1051" dirty="0"/>
            </a:p>
            <a:p>
              <a:pPr marL="358766" algn="ctr"/>
              <a:r>
                <a:rPr lang="uk-UA" b="1" i="1" dirty="0">
                  <a:solidFill>
                    <a:srgbClr val="C00000"/>
                  </a:solidFill>
                </a:rPr>
                <a:t>Основна частина</a:t>
              </a:r>
              <a:endParaRPr lang="en-US" b="1" i="1" dirty="0">
                <a:solidFill>
                  <a:srgbClr val="C00000"/>
                </a:solidFill>
              </a:endParaRPr>
            </a:p>
            <a:p>
              <a:pPr marL="358766"/>
              <a:endParaRPr lang="uk-UA" sz="1051" dirty="0"/>
            </a:p>
            <a:p>
              <a:pPr marL="358766"/>
              <a:endParaRPr lang="uk-UA" sz="1051" dirty="0"/>
            </a:p>
            <a:p>
              <a:pPr marL="358766"/>
              <a:endParaRPr lang="uk-UA" sz="1051" dirty="0"/>
            </a:p>
            <a:p>
              <a:pPr marL="358766"/>
              <a:endParaRPr lang="uk-UA" sz="1051" dirty="0"/>
            </a:p>
            <a:p>
              <a:pPr marL="358766"/>
              <a:r>
                <a:rPr lang="uk-UA" sz="1051" dirty="0"/>
                <a:t>Насамкінець хочу запевнити, що не лише хочу навчатися в ЖДУ, але й почуваюся цілком готовим докладати зусиль до освоєння майбутньої професії. Сподіваюся, отримати шанс довести це та стати хорошим фахівцем.</a:t>
              </a:r>
            </a:p>
            <a:p>
              <a:pPr marL="358766"/>
              <a:r>
                <a:rPr lang="uk-UA" sz="1051" dirty="0"/>
                <a:t>З повагою</a:t>
              </a:r>
            </a:p>
            <a:p>
              <a:pPr marL="358766"/>
              <a:r>
                <a:rPr lang="uk-UA" sz="1051" dirty="0"/>
                <a:t>Віктор Петренко</a:t>
              </a:r>
            </a:p>
          </p:txBody>
        </p:sp>
        <p:sp>
          <p:nvSpPr>
            <p:cNvPr id="4" name="Овал 3">
              <a:extLst>
                <a:ext uri="{FF2B5EF4-FFF2-40B4-BE49-F238E27FC236}">
                  <a16:creationId xmlns:a16="http://schemas.microsoft.com/office/drawing/2014/main" id="{7385CB82-FC3F-4D98-AB08-86C33EF76379}"/>
                </a:ext>
              </a:extLst>
            </p:cNvPr>
            <p:cNvSpPr/>
            <p:nvPr/>
          </p:nvSpPr>
          <p:spPr>
            <a:xfrm>
              <a:off x="5372101" y="391887"/>
              <a:ext cx="3275582" cy="1461438"/>
            </a:xfrm>
            <a:prstGeom prst="ellipse">
              <a:avLst/>
            </a:prstGeom>
            <a:solidFill>
              <a:schemeClr val="lt1">
                <a:alpha val="0"/>
              </a:schemeClr>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uk-UA" dirty="0"/>
            </a:p>
          </p:txBody>
        </p:sp>
        <p:sp>
          <p:nvSpPr>
            <p:cNvPr id="5" name="TextBox 4">
              <a:extLst>
                <a:ext uri="{FF2B5EF4-FFF2-40B4-BE49-F238E27FC236}">
                  <a16:creationId xmlns:a16="http://schemas.microsoft.com/office/drawing/2014/main" id="{3A8759A0-5C5F-4201-8B33-4B9A32E15057}"/>
                </a:ext>
              </a:extLst>
            </p:cNvPr>
            <p:cNvSpPr txBox="1"/>
            <p:nvPr/>
          </p:nvSpPr>
          <p:spPr>
            <a:xfrm>
              <a:off x="4949068" y="765505"/>
              <a:ext cx="844400" cy="369332"/>
            </a:xfrm>
            <a:prstGeom prst="rect">
              <a:avLst/>
            </a:prstGeom>
            <a:noFill/>
          </p:spPr>
          <p:txBody>
            <a:bodyPr wrap="square" rtlCol="0">
              <a:spAutoFit/>
            </a:bodyPr>
            <a:lstStyle/>
            <a:p>
              <a:r>
                <a:rPr lang="uk-UA" b="1" i="1" dirty="0">
                  <a:solidFill>
                    <a:srgbClr val="C00000"/>
                  </a:solidFill>
                </a:rPr>
                <a:t>шапка</a:t>
              </a:r>
            </a:p>
          </p:txBody>
        </p:sp>
        <p:sp>
          <p:nvSpPr>
            <p:cNvPr id="6" name="Овал 5">
              <a:extLst>
                <a:ext uri="{FF2B5EF4-FFF2-40B4-BE49-F238E27FC236}">
                  <a16:creationId xmlns:a16="http://schemas.microsoft.com/office/drawing/2014/main" id="{AD3A04F5-C6A1-4149-8838-073B4F30DD2D}"/>
                </a:ext>
              </a:extLst>
            </p:cNvPr>
            <p:cNvSpPr/>
            <p:nvPr/>
          </p:nvSpPr>
          <p:spPr>
            <a:xfrm>
              <a:off x="3805085" y="1836965"/>
              <a:ext cx="4839514" cy="910657"/>
            </a:xfrm>
            <a:prstGeom prst="ellipse">
              <a:avLst/>
            </a:prstGeom>
            <a:solidFill>
              <a:schemeClr val="lt1">
                <a:alpha val="0"/>
              </a:schemeClr>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uk-UA"/>
            </a:p>
          </p:txBody>
        </p:sp>
        <p:sp>
          <p:nvSpPr>
            <p:cNvPr id="7" name="TextBox 6">
              <a:extLst>
                <a:ext uri="{FF2B5EF4-FFF2-40B4-BE49-F238E27FC236}">
                  <a16:creationId xmlns:a16="http://schemas.microsoft.com/office/drawing/2014/main" id="{034BAC97-0B0B-43A1-B43D-5EB68FFB4FCF}"/>
                </a:ext>
              </a:extLst>
            </p:cNvPr>
            <p:cNvSpPr txBox="1"/>
            <p:nvPr/>
          </p:nvSpPr>
          <p:spPr>
            <a:xfrm rot="19919586">
              <a:off x="3480173" y="1715268"/>
              <a:ext cx="1302596" cy="369332"/>
            </a:xfrm>
            <a:prstGeom prst="rect">
              <a:avLst/>
            </a:prstGeom>
            <a:noFill/>
          </p:spPr>
          <p:txBody>
            <a:bodyPr wrap="square" rtlCol="0">
              <a:spAutoFit/>
            </a:bodyPr>
            <a:lstStyle/>
            <a:p>
              <a:r>
                <a:rPr lang="uk-UA" b="1" i="1" dirty="0">
                  <a:solidFill>
                    <a:srgbClr val="C00000"/>
                  </a:solidFill>
                </a:rPr>
                <a:t>звертання</a:t>
              </a:r>
            </a:p>
          </p:txBody>
        </p:sp>
        <p:sp>
          <p:nvSpPr>
            <p:cNvPr id="8" name="TextBox 7">
              <a:extLst>
                <a:ext uri="{FF2B5EF4-FFF2-40B4-BE49-F238E27FC236}">
                  <a16:creationId xmlns:a16="http://schemas.microsoft.com/office/drawing/2014/main" id="{031A69B7-7812-4EAD-BF07-D41AF944CBCB}"/>
                </a:ext>
              </a:extLst>
            </p:cNvPr>
            <p:cNvSpPr txBox="1"/>
            <p:nvPr/>
          </p:nvSpPr>
          <p:spPr>
            <a:xfrm rot="16200000">
              <a:off x="3392973" y="2860162"/>
              <a:ext cx="809844" cy="369332"/>
            </a:xfrm>
            <a:prstGeom prst="rect">
              <a:avLst/>
            </a:prstGeom>
            <a:noFill/>
          </p:spPr>
          <p:txBody>
            <a:bodyPr wrap="square" rtlCol="0">
              <a:spAutoFit/>
            </a:bodyPr>
            <a:lstStyle/>
            <a:p>
              <a:r>
                <a:rPr lang="uk-UA" b="1" i="1" dirty="0">
                  <a:solidFill>
                    <a:srgbClr val="C00000"/>
                  </a:solidFill>
                </a:rPr>
                <a:t>вступ</a:t>
              </a:r>
            </a:p>
          </p:txBody>
        </p:sp>
        <p:sp>
          <p:nvSpPr>
            <p:cNvPr id="9" name="Овал 8">
              <a:extLst>
                <a:ext uri="{FF2B5EF4-FFF2-40B4-BE49-F238E27FC236}">
                  <a16:creationId xmlns:a16="http://schemas.microsoft.com/office/drawing/2014/main" id="{A625F857-B3A6-4F41-A82E-B5AC592DBD21}"/>
                </a:ext>
              </a:extLst>
            </p:cNvPr>
            <p:cNvSpPr/>
            <p:nvPr/>
          </p:nvSpPr>
          <p:spPr>
            <a:xfrm>
              <a:off x="3872474" y="2489773"/>
              <a:ext cx="4839514" cy="910657"/>
            </a:xfrm>
            <a:prstGeom prst="ellipse">
              <a:avLst/>
            </a:prstGeom>
            <a:solidFill>
              <a:schemeClr val="lt1">
                <a:alpha val="0"/>
              </a:schemeClr>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uk-UA" dirty="0"/>
            </a:p>
          </p:txBody>
        </p:sp>
        <p:sp>
          <p:nvSpPr>
            <p:cNvPr id="10" name="Овал 9">
              <a:extLst>
                <a:ext uri="{FF2B5EF4-FFF2-40B4-BE49-F238E27FC236}">
                  <a16:creationId xmlns:a16="http://schemas.microsoft.com/office/drawing/2014/main" id="{BCF6C023-9199-467F-B795-0EED22C735B7}"/>
                </a:ext>
              </a:extLst>
            </p:cNvPr>
            <p:cNvSpPr/>
            <p:nvPr/>
          </p:nvSpPr>
          <p:spPr>
            <a:xfrm>
              <a:off x="3539675" y="4380333"/>
              <a:ext cx="4984893" cy="1165061"/>
            </a:xfrm>
            <a:prstGeom prst="ellipse">
              <a:avLst/>
            </a:prstGeom>
            <a:solidFill>
              <a:schemeClr val="lt1">
                <a:alpha val="0"/>
              </a:schemeClr>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uk-UA"/>
            </a:p>
          </p:txBody>
        </p:sp>
        <p:sp>
          <p:nvSpPr>
            <p:cNvPr id="11" name="TextBox 10">
              <a:extLst>
                <a:ext uri="{FF2B5EF4-FFF2-40B4-BE49-F238E27FC236}">
                  <a16:creationId xmlns:a16="http://schemas.microsoft.com/office/drawing/2014/main" id="{D8C53AE5-0F11-4B27-8C5F-59404B70E68D}"/>
                </a:ext>
              </a:extLst>
            </p:cNvPr>
            <p:cNvSpPr txBox="1"/>
            <p:nvPr/>
          </p:nvSpPr>
          <p:spPr>
            <a:xfrm>
              <a:off x="5513569" y="5006611"/>
              <a:ext cx="2104118" cy="369332"/>
            </a:xfrm>
            <a:prstGeom prst="rect">
              <a:avLst/>
            </a:prstGeom>
            <a:noFill/>
          </p:spPr>
          <p:txBody>
            <a:bodyPr wrap="square" rtlCol="0">
              <a:spAutoFit/>
            </a:bodyPr>
            <a:lstStyle/>
            <a:p>
              <a:r>
                <a:rPr lang="uk-UA" b="1" i="1" dirty="0">
                  <a:solidFill>
                    <a:srgbClr val="C00000"/>
                  </a:solidFill>
                </a:rPr>
                <a:t>заключна частина</a:t>
              </a:r>
            </a:p>
          </p:txBody>
        </p:sp>
      </p:grpSp>
      <p:grpSp>
        <p:nvGrpSpPr>
          <p:cNvPr id="14" name="Групувати 13">
            <a:extLst>
              <a:ext uri="{FF2B5EF4-FFF2-40B4-BE49-F238E27FC236}">
                <a16:creationId xmlns:a16="http://schemas.microsoft.com/office/drawing/2014/main" id="{7FD20B4D-FB4B-8071-9FE9-F46ED232CEFB}"/>
              </a:ext>
            </a:extLst>
          </p:cNvPr>
          <p:cNvGrpSpPr/>
          <p:nvPr/>
        </p:nvGrpSpPr>
        <p:grpSpPr>
          <a:xfrm>
            <a:off x="0" y="57148"/>
            <a:ext cx="3979378" cy="6800852"/>
            <a:chOff x="0" y="57148"/>
            <a:chExt cx="3979378" cy="6800852"/>
          </a:xfrm>
        </p:grpSpPr>
        <p:pic>
          <p:nvPicPr>
            <p:cNvPr id="17" name="Picture 2" descr="На зображенні може бути: 2 людини та текст">
              <a:extLst>
                <a:ext uri="{FF2B5EF4-FFF2-40B4-BE49-F238E27FC236}">
                  <a16:creationId xmlns:a16="http://schemas.microsoft.com/office/drawing/2014/main" id="{DF0326E6-E2FA-70AB-5CC1-676463B03F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2764"/>
            <a:stretch/>
          </p:blipFill>
          <p:spPr bwMode="auto">
            <a:xfrm>
              <a:off x="0" y="1445078"/>
              <a:ext cx="2305027" cy="437605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Групувати 17">
              <a:extLst>
                <a:ext uri="{FF2B5EF4-FFF2-40B4-BE49-F238E27FC236}">
                  <a16:creationId xmlns:a16="http://schemas.microsoft.com/office/drawing/2014/main" id="{A61AB11C-8E7A-8AD8-B62A-B625ECCECD62}"/>
                </a:ext>
              </a:extLst>
            </p:cNvPr>
            <p:cNvGrpSpPr/>
            <p:nvPr/>
          </p:nvGrpSpPr>
          <p:grpSpPr>
            <a:xfrm>
              <a:off x="57148" y="57148"/>
              <a:ext cx="3533064" cy="1317269"/>
              <a:chOff x="8658936" y="32656"/>
              <a:chExt cx="3533064" cy="1317269"/>
            </a:xfrm>
          </p:grpSpPr>
          <p:pic>
            <p:nvPicPr>
              <p:cNvPr id="20" name="Рисунок 19">
                <a:extLst>
                  <a:ext uri="{FF2B5EF4-FFF2-40B4-BE49-F238E27FC236}">
                    <a16:creationId xmlns:a16="http://schemas.microsoft.com/office/drawing/2014/main" id="{E443AB37-E589-5DFE-9F71-6D93B468DA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8936" y="32656"/>
                <a:ext cx="1378670" cy="1317269"/>
              </a:xfrm>
              <a:prstGeom prst="rect">
                <a:avLst/>
              </a:prstGeom>
            </p:spPr>
          </p:pic>
          <p:pic>
            <p:nvPicPr>
              <p:cNvPr id="21" name="Рисунок 20">
                <a:extLst>
                  <a:ext uri="{FF2B5EF4-FFF2-40B4-BE49-F238E27FC236}">
                    <a16:creationId xmlns:a16="http://schemas.microsoft.com/office/drawing/2014/main" id="{043B74A4-4C39-95A4-DD24-018D6B1D8F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7921" y="123475"/>
                <a:ext cx="1064079" cy="1135628"/>
              </a:xfrm>
              <a:prstGeom prst="rect">
                <a:avLst/>
              </a:prstGeom>
            </p:spPr>
          </p:pic>
          <p:pic>
            <p:nvPicPr>
              <p:cNvPr id="22" name="Рисунок 21">
                <a:extLst>
                  <a:ext uri="{FF2B5EF4-FFF2-40B4-BE49-F238E27FC236}">
                    <a16:creationId xmlns:a16="http://schemas.microsoft.com/office/drawing/2014/main" id="{2DA646B0-701E-029D-AE15-8EAF4FA03B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4915" y="70804"/>
                <a:ext cx="1426746" cy="1240971"/>
              </a:xfrm>
              <a:prstGeom prst="rect">
                <a:avLst/>
              </a:prstGeom>
            </p:spPr>
          </p:pic>
        </p:grpSp>
        <p:sp>
          <p:nvSpPr>
            <p:cNvPr id="19" name="TextBox 18">
              <a:extLst>
                <a:ext uri="{FF2B5EF4-FFF2-40B4-BE49-F238E27FC236}">
                  <a16:creationId xmlns:a16="http://schemas.microsoft.com/office/drawing/2014/main" id="{B7C4EB9A-C18D-7086-89DB-F23863FF6F5D}"/>
                </a:ext>
              </a:extLst>
            </p:cNvPr>
            <p:cNvSpPr txBox="1"/>
            <p:nvPr/>
          </p:nvSpPr>
          <p:spPr>
            <a:xfrm>
              <a:off x="0" y="5780782"/>
              <a:ext cx="3979378" cy="1077218"/>
            </a:xfrm>
            <a:prstGeom prst="rect">
              <a:avLst/>
            </a:prstGeom>
            <a:solidFill>
              <a:schemeClr val="bg1"/>
            </a:solidFill>
            <a:ln>
              <a:noFill/>
            </a:ln>
          </p:spPr>
          <p:txBody>
            <a:bodyPr vert="horz" wrap="square" rtlCol="0">
              <a:spAutoFit/>
            </a:bodyPr>
            <a:lstStyle/>
            <a:p>
              <a:r>
                <a:rPr lang="uk-UA" b="1" dirty="0">
                  <a:solidFill>
                    <a:srgbClr val="9E3011"/>
                  </a:solidFill>
                  <a:latin typeface="Century Gothic" panose="020B0502020202020204" pitchFamily="34" charset="0"/>
                </a:rPr>
                <a:t>Мотиваційний лист: </a:t>
              </a:r>
            </a:p>
            <a:p>
              <a:r>
                <a:rPr lang="uk-UA" b="1" dirty="0">
                  <a:solidFill>
                    <a:srgbClr val="9E3011"/>
                  </a:solidFill>
                  <a:latin typeface="Century Gothic" panose="020B0502020202020204" pitchFamily="34" charset="0"/>
                </a:rPr>
                <a:t>практикум для абітурієнтів:</a:t>
              </a:r>
            </a:p>
            <a:p>
              <a:r>
                <a:rPr lang="uk-UA" sz="1400" b="1" i="1" dirty="0">
                  <a:solidFill>
                    <a:srgbClr val="002B6C"/>
                  </a:solidFill>
                  <a:latin typeface="Century Gothic" panose="020B0502020202020204" pitchFamily="34" charset="0"/>
                </a:rPr>
                <a:t>Наталія </a:t>
              </a:r>
              <a:r>
                <a:rPr lang="uk-UA" sz="1400" b="1" i="1" dirty="0" err="1">
                  <a:solidFill>
                    <a:srgbClr val="002B6C"/>
                  </a:solidFill>
                  <a:latin typeface="Century Gothic" panose="020B0502020202020204" pitchFamily="34" charset="0"/>
                </a:rPr>
                <a:t>Портницька</a:t>
              </a:r>
              <a:endParaRPr lang="uk-UA" sz="1400" b="1" i="1" dirty="0">
                <a:solidFill>
                  <a:srgbClr val="002B6C"/>
                </a:solidFill>
                <a:latin typeface="Century Gothic" panose="020B0502020202020204" pitchFamily="34" charset="0"/>
              </a:endParaRPr>
            </a:p>
            <a:p>
              <a:r>
                <a:rPr lang="uk-UA" sz="1400" b="1" i="1" dirty="0">
                  <a:solidFill>
                    <a:srgbClr val="002B6C"/>
                  </a:solidFill>
                  <a:latin typeface="Century Gothic" panose="020B0502020202020204" pitchFamily="34" charset="0"/>
                </a:rPr>
                <a:t>Ольга </a:t>
              </a:r>
              <a:r>
                <a:rPr lang="uk-UA" sz="1400" b="1" i="1" dirty="0" err="1">
                  <a:solidFill>
                    <a:srgbClr val="002B6C"/>
                  </a:solidFill>
                  <a:latin typeface="Century Gothic" panose="020B0502020202020204" pitchFamily="34" charset="0"/>
                </a:rPr>
                <a:t>Савиченко</a:t>
              </a:r>
              <a:endParaRPr lang="uk-UA" sz="1400" b="1" i="1" dirty="0">
                <a:solidFill>
                  <a:srgbClr val="002B6C"/>
                </a:solidFill>
                <a:latin typeface="Century Gothic" panose="020B0502020202020204" pitchFamily="34" charset="0"/>
              </a:endParaRPr>
            </a:p>
          </p:txBody>
        </p:sp>
      </p:grpSp>
    </p:spTree>
    <p:extLst>
      <p:ext uri="{BB962C8B-B14F-4D97-AF65-F5344CB8AC3E}">
        <p14:creationId xmlns:p14="http://schemas.microsoft.com/office/powerpoint/2010/main" val="78242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05E7F963-E1B2-0883-9366-8FB2BFCB4D8D}"/>
              </a:ext>
            </a:extLst>
          </p:cNvPr>
          <p:cNvGraphicFramePr/>
          <p:nvPr>
            <p:extLst>
              <p:ext uri="{D42A27DB-BD31-4B8C-83A1-F6EECF244321}">
                <p14:modId xmlns:p14="http://schemas.microsoft.com/office/powerpoint/2010/main" val="1073287226"/>
              </p:ext>
            </p:extLst>
          </p:nvPr>
        </p:nvGraphicFramePr>
        <p:xfrm>
          <a:off x="4095853" y="147966"/>
          <a:ext cx="8018260" cy="6571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Групувати 4">
            <a:extLst>
              <a:ext uri="{FF2B5EF4-FFF2-40B4-BE49-F238E27FC236}">
                <a16:creationId xmlns:a16="http://schemas.microsoft.com/office/drawing/2014/main" id="{8C7B4AD8-AEE8-0DAF-5044-6A6EFBE675C3}"/>
              </a:ext>
            </a:extLst>
          </p:cNvPr>
          <p:cNvGrpSpPr/>
          <p:nvPr/>
        </p:nvGrpSpPr>
        <p:grpSpPr>
          <a:xfrm>
            <a:off x="0" y="57148"/>
            <a:ext cx="3979378" cy="6800852"/>
            <a:chOff x="0" y="57148"/>
            <a:chExt cx="3979378" cy="6800852"/>
          </a:xfrm>
        </p:grpSpPr>
        <p:pic>
          <p:nvPicPr>
            <p:cNvPr id="8" name="Picture 2" descr="На зображенні може бути: 2 людини та текст">
              <a:extLst>
                <a:ext uri="{FF2B5EF4-FFF2-40B4-BE49-F238E27FC236}">
                  <a16:creationId xmlns:a16="http://schemas.microsoft.com/office/drawing/2014/main" id="{B2015E2F-B90F-9354-18DC-7FBD5D2F8E1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62764"/>
            <a:stretch/>
          </p:blipFill>
          <p:spPr bwMode="auto">
            <a:xfrm>
              <a:off x="0" y="1445078"/>
              <a:ext cx="2305027" cy="437605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Групувати 8">
              <a:extLst>
                <a:ext uri="{FF2B5EF4-FFF2-40B4-BE49-F238E27FC236}">
                  <a16:creationId xmlns:a16="http://schemas.microsoft.com/office/drawing/2014/main" id="{265154AD-D4AA-105D-C7F8-BE347BDC1B81}"/>
                </a:ext>
              </a:extLst>
            </p:cNvPr>
            <p:cNvGrpSpPr/>
            <p:nvPr/>
          </p:nvGrpSpPr>
          <p:grpSpPr>
            <a:xfrm>
              <a:off x="57148" y="57148"/>
              <a:ext cx="3533064" cy="1317269"/>
              <a:chOff x="8658936" y="32656"/>
              <a:chExt cx="3533064" cy="1317269"/>
            </a:xfrm>
          </p:grpSpPr>
          <p:pic>
            <p:nvPicPr>
              <p:cNvPr id="11" name="Рисунок 10">
                <a:extLst>
                  <a:ext uri="{FF2B5EF4-FFF2-40B4-BE49-F238E27FC236}">
                    <a16:creationId xmlns:a16="http://schemas.microsoft.com/office/drawing/2014/main" id="{6C453E07-1E0A-03EC-E8A9-719F3EE946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8936" y="32656"/>
                <a:ext cx="1378670" cy="1317269"/>
              </a:xfrm>
              <a:prstGeom prst="rect">
                <a:avLst/>
              </a:prstGeom>
            </p:spPr>
          </p:pic>
          <p:pic>
            <p:nvPicPr>
              <p:cNvPr id="12" name="Рисунок 11">
                <a:extLst>
                  <a:ext uri="{FF2B5EF4-FFF2-40B4-BE49-F238E27FC236}">
                    <a16:creationId xmlns:a16="http://schemas.microsoft.com/office/drawing/2014/main" id="{7C106395-8664-3E47-20DC-452C0FEFBE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27921" y="123475"/>
                <a:ext cx="1064079" cy="1135628"/>
              </a:xfrm>
              <a:prstGeom prst="rect">
                <a:avLst/>
              </a:prstGeom>
            </p:spPr>
          </p:pic>
          <p:pic>
            <p:nvPicPr>
              <p:cNvPr id="13" name="Рисунок 12">
                <a:extLst>
                  <a:ext uri="{FF2B5EF4-FFF2-40B4-BE49-F238E27FC236}">
                    <a16:creationId xmlns:a16="http://schemas.microsoft.com/office/drawing/2014/main" id="{86852A1A-35B5-A804-040A-CF5D3EE7D78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64915" y="70804"/>
                <a:ext cx="1426746" cy="1240971"/>
              </a:xfrm>
              <a:prstGeom prst="rect">
                <a:avLst/>
              </a:prstGeom>
            </p:spPr>
          </p:pic>
        </p:grpSp>
        <p:sp>
          <p:nvSpPr>
            <p:cNvPr id="10" name="TextBox 9">
              <a:extLst>
                <a:ext uri="{FF2B5EF4-FFF2-40B4-BE49-F238E27FC236}">
                  <a16:creationId xmlns:a16="http://schemas.microsoft.com/office/drawing/2014/main" id="{ABBED8F5-7890-C113-42BF-EA83FDCDB203}"/>
                </a:ext>
              </a:extLst>
            </p:cNvPr>
            <p:cNvSpPr txBox="1"/>
            <p:nvPr/>
          </p:nvSpPr>
          <p:spPr>
            <a:xfrm>
              <a:off x="0" y="5780782"/>
              <a:ext cx="3979378" cy="1077218"/>
            </a:xfrm>
            <a:prstGeom prst="rect">
              <a:avLst/>
            </a:prstGeom>
            <a:solidFill>
              <a:schemeClr val="bg1"/>
            </a:solidFill>
            <a:ln>
              <a:noFill/>
            </a:ln>
          </p:spPr>
          <p:txBody>
            <a:bodyPr vert="horz" wrap="square" rtlCol="0">
              <a:spAutoFit/>
            </a:bodyPr>
            <a:lstStyle/>
            <a:p>
              <a:r>
                <a:rPr lang="uk-UA" b="1" dirty="0">
                  <a:solidFill>
                    <a:srgbClr val="9E3011"/>
                  </a:solidFill>
                  <a:latin typeface="Century Gothic" panose="020B0502020202020204" pitchFamily="34" charset="0"/>
                </a:rPr>
                <a:t>Мотиваційний лист: </a:t>
              </a:r>
            </a:p>
            <a:p>
              <a:r>
                <a:rPr lang="uk-UA" b="1" dirty="0">
                  <a:solidFill>
                    <a:srgbClr val="9E3011"/>
                  </a:solidFill>
                  <a:latin typeface="Century Gothic" panose="020B0502020202020204" pitchFamily="34" charset="0"/>
                </a:rPr>
                <a:t>практикум для абітурієнтів:</a:t>
              </a:r>
            </a:p>
            <a:p>
              <a:r>
                <a:rPr lang="uk-UA" sz="1400" b="1" i="1" dirty="0">
                  <a:solidFill>
                    <a:srgbClr val="002B6C"/>
                  </a:solidFill>
                  <a:latin typeface="Century Gothic" panose="020B0502020202020204" pitchFamily="34" charset="0"/>
                </a:rPr>
                <a:t>Наталія </a:t>
              </a:r>
              <a:r>
                <a:rPr lang="uk-UA" sz="1400" b="1" i="1" dirty="0" err="1">
                  <a:solidFill>
                    <a:srgbClr val="002B6C"/>
                  </a:solidFill>
                  <a:latin typeface="Century Gothic" panose="020B0502020202020204" pitchFamily="34" charset="0"/>
                </a:rPr>
                <a:t>Портницька</a:t>
              </a:r>
              <a:endParaRPr lang="uk-UA" sz="1400" b="1" i="1" dirty="0">
                <a:solidFill>
                  <a:srgbClr val="002B6C"/>
                </a:solidFill>
                <a:latin typeface="Century Gothic" panose="020B0502020202020204" pitchFamily="34" charset="0"/>
              </a:endParaRPr>
            </a:p>
            <a:p>
              <a:r>
                <a:rPr lang="uk-UA" sz="1400" b="1" i="1" dirty="0">
                  <a:solidFill>
                    <a:srgbClr val="002B6C"/>
                  </a:solidFill>
                  <a:latin typeface="Century Gothic" panose="020B0502020202020204" pitchFamily="34" charset="0"/>
                </a:rPr>
                <a:t>Ольга </a:t>
              </a:r>
              <a:r>
                <a:rPr lang="uk-UA" sz="1400" b="1" i="1" dirty="0" err="1">
                  <a:solidFill>
                    <a:srgbClr val="002B6C"/>
                  </a:solidFill>
                  <a:latin typeface="Century Gothic" panose="020B0502020202020204" pitchFamily="34" charset="0"/>
                </a:rPr>
                <a:t>Савиченко</a:t>
              </a:r>
              <a:endParaRPr lang="uk-UA" sz="1400" b="1" i="1" dirty="0">
                <a:solidFill>
                  <a:srgbClr val="002B6C"/>
                </a:solidFill>
                <a:latin typeface="Century Gothic" panose="020B0502020202020204" pitchFamily="34" charset="0"/>
              </a:endParaRPr>
            </a:p>
          </p:txBody>
        </p:sp>
      </p:grpSp>
    </p:spTree>
    <p:extLst>
      <p:ext uri="{BB962C8B-B14F-4D97-AF65-F5344CB8AC3E}">
        <p14:creationId xmlns:p14="http://schemas.microsoft.com/office/powerpoint/2010/main" val="426697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9A10CD2-59E7-48D4-A9B6-B2E7862F796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5D069C6-9A81-4D4B-BAAD-778FDF8F5B8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D2FC417C-E59A-4DA2-A56B-5403FFE6882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E26D8640-3947-40A4-B4D0-A34BB9FF6E3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E36CFC24-BC3B-44DE-8FD9-B4F34F97B10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8DF2CCEE-7D79-492A-A581-89D4E0DC375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CDD3622F-BE7B-4096-B44F-14142479F57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A9FBF0F6-82F8-42E9-B209-727EBFA2783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4112CAA0-03EE-48CD-9B4C-52C6A8942003}"/>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7602374A-7B00-4D41-8750-2D3E0C73B02D}"/>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84384BE6-13AE-4C8B-AB87-5A46845C5A3F}"/>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graphicEl>
                                              <a:dgm id="{4E2FE9F7-07CD-46A8-AE2A-DF9277501002}"/>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graphicEl>
                                              <a:dgm id="{0CA66F8B-94C4-4746-8803-7CF4CFC7FB53}"/>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graphicEl>
                                              <a:dgm id="{F1850113-9300-46F6-B81F-AFD0C714668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23EEAB91-EF24-98AD-F3B9-AD82664AF129}"/>
              </a:ext>
            </a:extLst>
          </p:cNvPr>
          <p:cNvGraphicFramePr/>
          <p:nvPr>
            <p:extLst>
              <p:ext uri="{D42A27DB-BD31-4B8C-83A1-F6EECF244321}">
                <p14:modId xmlns:p14="http://schemas.microsoft.com/office/powerpoint/2010/main" val="487602451"/>
              </p:ext>
            </p:extLst>
          </p:nvPr>
        </p:nvGraphicFramePr>
        <p:xfrm>
          <a:off x="1806811" y="658633"/>
          <a:ext cx="10129652" cy="6225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3E7C352-9A13-BEA5-897B-189104B649DC}"/>
              </a:ext>
            </a:extLst>
          </p:cNvPr>
          <p:cNvSpPr txBox="1"/>
          <p:nvPr/>
        </p:nvSpPr>
        <p:spPr>
          <a:xfrm>
            <a:off x="3955973" y="2080713"/>
            <a:ext cx="6094639" cy="523220"/>
          </a:xfrm>
          <a:prstGeom prst="rect">
            <a:avLst/>
          </a:prstGeom>
          <a:noFill/>
        </p:spPr>
        <p:txBody>
          <a:bodyPr wrap="square">
            <a:spAutoFit/>
          </a:bodyPr>
          <a:lstStyle/>
          <a:p>
            <a:pPr lvl="0"/>
            <a:r>
              <a:rPr lang="uk-UA" sz="2800" b="1" dirty="0"/>
              <a:t>університет</a:t>
            </a:r>
          </a:p>
        </p:txBody>
      </p:sp>
      <p:sp>
        <p:nvSpPr>
          <p:cNvPr id="9" name="TextBox 8">
            <a:extLst>
              <a:ext uri="{FF2B5EF4-FFF2-40B4-BE49-F238E27FC236}">
                <a16:creationId xmlns:a16="http://schemas.microsoft.com/office/drawing/2014/main" id="{55D377A9-0886-13B7-9572-FE3D8968998E}"/>
              </a:ext>
            </a:extLst>
          </p:cNvPr>
          <p:cNvSpPr txBox="1"/>
          <p:nvPr/>
        </p:nvSpPr>
        <p:spPr>
          <a:xfrm>
            <a:off x="7756150" y="4852526"/>
            <a:ext cx="6094639" cy="523220"/>
          </a:xfrm>
          <a:prstGeom prst="rect">
            <a:avLst/>
          </a:prstGeom>
          <a:noFill/>
        </p:spPr>
        <p:txBody>
          <a:bodyPr wrap="square">
            <a:spAutoFit/>
          </a:bodyPr>
          <a:lstStyle>
            <a:defPPr>
              <a:defRPr lang="uk-UA"/>
            </a:defPPr>
            <a:lvl1pPr lvl="0">
              <a:defRPr sz="2800" b="1"/>
            </a:lvl1pPr>
          </a:lstStyle>
          <a:p>
            <a:r>
              <a:rPr lang="uk-UA" dirty="0"/>
              <a:t>спеціальність</a:t>
            </a:r>
          </a:p>
        </p:txBody>
      </p:sp>
      <p:sp>
        <p:nvSpPr>
          <p:cNvPr id="2" name="TextBox 1">
            <a:extLst>
              <a:ext uri="{FF2B5EF4-FFF2-40B4-BE49-F238E27FC236}">
                <a16:creationId xmlns:a16="http://schemas.microsoft.com/office/drawing/2014/main" id="{AB2A9634-BF21-409D-AC66-F263E410ABCF}"/>
              </a:ext>
            </a:extLst>
          </p:cNvPr>
          <p:cNvSpPr txBox="1"/>
          <p:nvPr/>
        </p:nvSpPr>
        <p:spPr>
          <a:xfrm rot="17199218">
            <a:off x="5640542" y="3244805"/>
            <a:ext cx="2346733" cy="584775"/>
          </a:xfrm>
          <a:prstGeom prst="rect">
            <a:avLst/>
          </a:prstGeom>
          <a:noFill/>
        </p:spPr>
        <p:txBody>
          <a:bodyPr wrap="none" rtlCol="0">
            <a:spAutoFit/>
          </a:bodyPr>
          <a:lstStyle/>
          <a:p>
            <a:r>
              <a:rPr lang="uk-UA" sz="3200" b="1" dirty="0">
                <a:solidFill>
                  <a:srgbClr val="C00000"/>
                </a:solidFill>
              </a:rPr>
              <a:t>Чому сюди?</a:t>
            </a:r>
          </a:p>
        </p:txBody>
      </p:sp>
      <p:grpSp>
        <p:nvGrpSpPr>
          <p:cNvPr id="8" name="Групувати 7">
            <a:extLst>
              <a:ext uri="{FF2B5EF4-FFF2-40B4-BE49-F238E27FC236}">
                <a16:creationId xmlns:a16="http://schemas.microsoft.com/office/drawing/2014/main" id="{1DBDF2B8-A4B8-C75A-7347-055311248CF2}"/>
              </a:ext>
            </a:extLst>
          </p:cNvPr>
          <p:cNvGrpSpPr/>
          <p:nvPr/>
        </p:nvGrpSpPr>
        <p:grpSpPr>
          <a:xfrm>
            <a:off x="313264" y="4012020"/>
            <a:ext cx="6229009" cy="3002591"/>
            <a:chOff x="2851053" y="3766482"/>
            <a:chExt cx="8003104" cy="3002591"/>
          </a:xfrm>
        </p:grpSpPr>
        <p:sp>
          <p:nvSpPr>
            <p:cNvPr id="10" name="Прямокутник 9">
              <a:extLst>
                <a:ext uri="{FF2B5EF4-FFF2-40B4-BE49-F238E27FC236}">
                  <a16:creationId xmlns:a16="http://schemas.microsoft.com/office/drawing/2014/main" id="{DB6B80E4-01E0-E85A-2EB5-04A6458780B3}"/>
                </a:ext>
              </a:extLst>
            </p:cNvPr>
            <p:cNvSpPr/>
            <p:nvPr/>
          </p:nvSpPr>
          <p:spPr>
            <a:xfrm>
              <a:off x="2851053" y="3766482"/>
              <a:ext cx="3719914" cy="272745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TextBox 12">
              <a:extLst>
                <a:ext uri="{FF2B5EF4-FFF2-40B4-BE49-F238E27FC236}">
                  <a16:creationId xmlns:a16="http://schemas.microsoft.com/office/drawing/2014/main" id="{4C53BD3E-103E-F676-5982-C5A571D0E643}"/>
                </a:ext>
              </a:extLst>
            </p:cNvPr>
            <p:cNvSpPr txBox="1"/>
            <p:nvPr/>
          </p:nvSpPr>
          <p:spPr>
            <a:xfrm>
              <a:off x="7835777" y="4041621"/>
              <a:ext cx="3018380" cy="27274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endParaRPr lang="uk-UA" sz="1400" kern="1200" dirty="0"/>
            </a:p>
            <a:p>
              <a:pPr marL="171450" lvl="1" indent="-171450" algn="l" defTabSz="755650">
                <a:lnSpc>
                  <a:spcPct val="90000"/>
                </a:lnSpc>
                <a:spcBef>
                  <a:spcPct val="0"/>
                </a:spcBef>
                <a:spcAft>
                  <a:spcPct val="15000"/>
                </a:spcAft>
                <a:buChar char="•"/>
              </a:pPr>
              <a:r>
                <a:rPr lang="uk-UA" sz="1400" kern="1200" dirty="0"/>
                <a:t>Важливість для суспільства</a:t>
              </a:r>
            </a:p>
            <a:p>
              <a:pPr marL="171450" lvl="1" indent="-171450" algn="l" defTabSz="755650">
                <a:lnSpc>
                  <a:spcPct val="90000"/>
                </a:lnSpc>
                <a:spcBef>
                  <a:spcPct val="0"/>
                </a:spcBef>
                <a:spcAft>
                  <a:spcPct val="15000"/>
                </a:spcAft>
                <a:buChar char="•"/>
              </a:pPr>
              <a:r>
                <a:rPr lang="uk-UA" sz="1400" dirty="0"/>
                <a:t>Важливість для особистого життя</a:t>
              </a:r>
            </a:p>
            <a:p>
              <a:pPr marL="171450" lvl="1" indent="-171450" defTabSz="755650">
                <a:lnSpc>
                  <a:spcPct val="90000"/>
                </a:lnSpc>
                <a:spcBef>
                  <a:spcPct val="0"/>
                </a:spcBef>
                <a:spcAft>
                  <a:spcPct val="15000"/>
                </a:spcAft>
                <a:buFontTx/>
                <a:buChar char="•"/>
              </a:pPr>
              <a:r>
                <a:rPr lang="uk-UA" sz="1400" dirty="0"/>
                <a:t>Конкретні задачі</a:t>
              </a:r>
            </a:p>
            <a:p>
              <a:pPr marL="171450" lvl="1" indent="-171450" defTabSz="755650">
                <a:lnSpc>
                  <a:spcPct val="90000"/>
                </a:lnSpc>
                <a:spcBef>
                  <a:spcPct val="0"/>
                </a:spcBef>
                <a:spcAft>
                  <a:spcPct val="15000"/>
                </a:spcAft>
                <a:buFontTx/>
                <a:buChar char="•"/>
              </a:pPr>
              <a:r>
                <a:rPr lang="uk-UA" sz="1400" dirty="0"/>
                <a:t>Затребуваність на ринку праці + з/п</a:t>
              </a:r>
            </a:p>
            <a:p>
              <a:pPr marL="171450" lvl="1" indent="-171450" defTabSz="755650">
                <a:lnSpc>
                  <a:spcPct val="90000"/>
                </a:lnSpc>
                <a:spcBef>
                  <a:spcPct val="0"/>
                </a:spcBef>
                <a:spcAft>
                  <a:spcPct val="15000"/>
                </a:spcAft>
                <a:buFontTx/>
                <a:buChar char="•"/>
              </a:pPr>
              <a:r>
                <a:rPr lang="uk-UA" sz="1400" dirty="0"/>
                <a:t>Можливості для розвитку</a:t>
              </a:r>
            </a:p>
            <a:p>
              <a:pPr marL="171450" lvl="1" indent="-171450" algn="l" defTabSz="755650">
                <a:lnSpc>
                  <a:spcPct val="90000"/>
                </a:lnSpc>
                <a:spcBef>
                  <a:spcPct val="0"/>
                </a:spcBef>
                <a:spcAft>
                  <a:spcPct val="15000"/>
                </a:spcAft>
                <a:buChar char="•"/>
              </a:pPr>
              <a:endParaRPr lang="uk-UA" sz="1400" kern="1200" dirty="0"/>
            </a:p>
          </p:txBody>
        </p:sp>
      </p:grpSp>
      <p:grpSp>
        <p:nvGrpSpPr>
          <p:cNvPr id="14" name="Групувати 13">
            <a:extLst>
              <a:ext uri="{FF2B5EF4-FFF2-40B4-BE49-F238E27FC236}">
                <a16:creationId xmlns:a16="http://schemas.microsoft.com/office/drawing/2014/main" id="{2AC5F25A-F651-6F1D-93DD-B8BC4FBDB513}"/>
              </a:ext>
            </a:extLst>
          </p:cNvPr>
          <p:cNvGrpSpPr/>
          <p:nvPr/>
        </p:nvGrpSpPr>
        <p:grpSpPr>
          <a:xfrm>
            <a:off x="0" y="0"/>
            <a:ext cx="3979378" cy="6800852"/>
            <a:chOff x="0" y="57148"/>
            <a:chExt cx="3979378" cy="6800852"/>
          </a:xfrm>
        </p:grpSpPr>
        <p:pic>
          <p:nvPicPr>
            <p:cNvPr id="15" name="Picture 2" descr="На зображенні може бути: 2 людини та текст">
              <a:extLst>
                <a:ext uri="{FF2B5EF4-FFF2-40B4-BE49-F238E27FC236}">
                  <a16:creationId xmlns:a16="http://schemas.microsoft.com/office/drawing/2014/main" id="{089B0AB5-5FCA-37C2-1286-443706B091D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62764"/>
            <a:stretch/>
          </p:blipFill>
          <p:spPr bwMode="auto">
            <a:xfrm>
              <a:off x="0" y="1445078"/>
              <a:ext cx="2305027" cy="437605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Групувати 15">
              <a:extLst>
                <a:ext uri="{FF2B5EF4-FFF2-40B4-BE49-F238E27FC236}">
                  <a16:creationId xmlns:a16="http://schemas.microsoft.com/office/drawing/2014/main" id="{E80B2A8C-5EBE-57DF-AB27-FE9F7F291947}"/>
                </a:ext>
              </a:extLst>
            </p:cNvPr>
            <p:cNvGrpSpPr/>
            <p:nvPr/>
          </p:nvGrpSpPr>
          <p:grpSpPr>
            <a:xfrm>
              <a:off x="57148" y="57148"/>
              <a:ext cx="3533064" cy="1317269"/>
              <a:chOff x="8658936" y="32656"/>
              <a:chExt cx="3533064" cy="1317269"/>
            </a:xfrm>
          </p:grpSpPr>
          <p:pic>
            <p:nvPicPr>
              <p:cNvPr id="18" name="Рисунок 17">
                <a:extLst>
                  <a:ext uri="{FF2B5EF4-FFF2-40B4-BE49-F238E27FC236}">
                    <a16:creationId xmlns:a16="http://schemas.microsoft.com/office/drawing/2014/main" id="{BEF12B77-9ECC-C802-8DF5-6CD44A7D59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8936" y="32656"/>
                <a:ext cx="1378670" cy="1317269"/>
              </a:xfrm>
              <a:prstGeom prst="rect">
                <a:avLst/>
              </a:prstGeom>
            </p:spPr>
          </p:pic>
          <p:pic>
            <p:nvPicPr>
              <p:cNvPr id="19" name="Рисунок 18">
                <a:extLst>
                  <a:ext uri="{FF2B5EF4-FFF2-40B4-BE49-F238E27FC236}">
                    <a16:creationId xmlns:a16="http://schemas.microsoft.com/office/drawing/2014/main" id="{64BB88B4-2E43-6E0A-0DD3-805C289A2C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27921" y="123475"/>
                <a:ext cx="1064079" cy="1135628"/>
              </a:xfrm>
              <a:prstGeom prst="rect">
                <a:avLst/>
              </a:prstGeom>
            </p:spPr>
          </p:pic>
          <p:pic>
            <p:nvPicPr>
              <p:cNvPr id="20" name="Рисунок 19">
                <a:extLst>
                  <a:ext uri="{FF2B5EF4-FFF2-40B4-BE49-F238E27FC236}">
                    <a16:creationId xmlns:a16="http://schemas.microsoft.com/office/drawing/2014/main" id="{603F9053-E221-7EEC-75B1-5A106739270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64915" y="70804"/>
                <a:ext cx="1426746" cy="1240971"/>
              </a:xfrm>
              <a:prstGeom prst="rect">
                <a:avLst/>
              </a:prstGeom>
            </p:spPr>
          </p:pic>
        </p:grpSp>
        <p:sp>
          <p:nvSpPr>
            <p:cNvPr id="17" name="TextBox 16">
              <a:extLst>
                <a:ext uri="{FF2B5EF4-FFF2-40B4-BE49-F238E27FC236}">
                  <a16:creationId xmlns:a16="http://schemas.microsoft.com/office/drawing/2014/main" id="{27CAC9AD-F3A9-3727-A4C8-91E469D32E53}"/>
                </a:ext>
              </a:extLst>
            </p:cNvPr>
            <p:cNvSpPr txBox="1"/>
            <p:nvPr/>
          </p:nvSpPr>
          <p:spPr>
            <a:xfrm>
              <a:off x="0" y="5780782"/>
              <a:ext cx="3979378" cy="1077218"/>
            </a:xfrm>
            <a:prstGeom prst="rect">
              <a:avLst/>
            </a:prstGeom>
            <a:solidFill>
              <a:schemeClr val="bg1"/>
            </a:solidFill>
            <a:ln>
              <a:noFill/>
            </a:ln>
          </p:spPr>
          <p:txBody>
            <a:bodyPr vert="horz" wrap="square" rtlCol="0">
              <a:spAutoFit/>
            </a:bodyPr>
            <a:lstStyle/>
            <a:p>
              <a:r>
                <a:rPr lang="uk-UA" b="1" dirty="0">
                  <a:solidFill>
                    <a:srgbClr val="9E3011"/>
                  </a:solidFill>
                  <a:latin typeface="Century Gothic" panose="020B0502020202020204" pitchFamily="34" charset="0"/>
                </a:rPr>
                <a:t>Мотиваційний лист: </a:t>
              </a:r>
            </a:p>
            <a:p>
              <a:r>
                <a:rPr lang="uk-UA" b="1" dirty="0">
                  <a:solidFill>
                    <a:srgbClr val="9E3011"/>
                  </a:solidFill>
                  <a:latin typeface="Century Gothic" panose="020B0502020202020204" pitchFamily="34" charset="0"/>
                </a:rPr>
                <a:t>практикум для абітурієнтів:</a:t>
              </a:r>
            </a:p>
            <a:p>
              <a:r>
                <a:rPr lang="uk-UA" sz="1400" b="1" i="1" dirty="0">
                  <a:solidFill>
                    <a:srgbClr val="002B6C"/>
                  </a:solidFill>
                  <a:latin typeface="Century Gothic" panose="020B0502020202020204" pitchFamily="34" charset="0"/>
                </a:rPr>
                <a:t>Наталія </a:t>
              </a:r>
              <a:r>
                <a:rPr lang="uk-UA" sz="1400" b="1" i="1" dirty="0" err="1">
                  <a:solidFill>
                    <a:srgbClr val="002B6C"/>
                  </a:solidFill>
                  <a:latin typeface="Century Gothic" panose="020B0502020202020204" pitchFamily="34" charset="0"/>
                </a:rPr>
                <a:t>Портницька</a:t>
              </a:r>
              <a:endParaRPr lang="uk-UA" sz="1400" b="1" i="1" dirty="0">
                <a:solidFill>
                  <a:srgbClr val="002B6C"/>
                </a:solidFill>
                <a:latin typeface="Century Gothic" panose="020B0502020202020204" pitchFamily="34" charset="0"/>
              </a:endParaRPr>
            </a:p>
            <a:p>
              <a:r>
                <a:rPr lang="uk-UA" sz="1400" b="1" i="1" dirty="0">
                  <a:solidFill>
                    <a:srgbClr val="002B6C"/>
                  </a:solidFill>
                  <a:latin typeface="Century Gothic" panose="020B0502020202020204" pitchFamily="34" charset="0"/>
                </a:rPr>
                <a:t>Ольга </a:t>
              </a:r>
              <a:r>
                <a:rPr lang="uk-UA" sz="1400" b="1" i="1" dirty="0" err="1">
                  <a:solidFill>
                    <a:srgbClr val="002B6C"/>
                  </a:solidFill>
                  <a:latin typeface="Century Gothic" panose="020B0502020202020204" pitchFamily="34" charset="0"/>
                </a:rPr>
                <a:t>Савиченко</a:t>
              </a:r>
              <a:endParaRPr lang="uk-UA" sz="1400" b="1" i="1" dirty="0">
                <a:solidFill>
                  <a:srgbClr val="002B6C"/>
                </a:solidFill>
                <a:latin typeface="Century Gothic" panose="020B0502020202020204" pitchFamily="34" charset="0"/>
              </a:endParaRPr>
            </a:p>
          </p:txBody>
        </p:sp>
      </p:grpSp>
      <p:sp>
        <p:nvSpPr>
          <p:cNvPr id="21" name="TextBox 20">
            <a:extLst>
              <a:ext uri="{FF2B5EF4-FFF2-40B4-BE49-F238E27FC236}">
                <a16:creationId xmlns:a16="http://schemas.microsoft.com/office/drawing/2014/main" id="{DAB4FC17-F37F-F660-7402-20AE71FC5295}"/>
              </a:ext>
            </a:extLst>
          </p:cNvPr>
          <p:cNvSpPr txBox="1"/>
          <p:nvPr/>
        </p:nvSpPr>
        <p:spPr>
          <a:xfrm>
            <a:off x="8505772" y="4374996"/>
            <a:ext cx="2925236" cy="461665"/>
          </a:xfrm>
          <a:prstGeom prst="rect">
            <a:avLst/>
          </a:prstGeom>
          <a:noFill/>
        </p:spPr>
        <p:txBody>
          <a:bodyPr wrap="square">
            <a:spAutoFit/>
          </a:bodyPr>
          <a:lstStyle/>
          <a:p>
            <a:r>
              <a:rPr lang="uk-UA" sz="2400" dirty="0">
                <a:solidFill>
                  <a:srgbClr val="C00000"/>
                </a:solidFill>
                <a:hlinkClick r:id="rId12">
                  <a:extLst>
                    <a:ext uri="{A12FA001-AC4F-418D-AE19-62706E023703}">
                      <ahyp:hlinkClr xmlns:ahyp="http://schemas.microsoft.com/office/drawing/2018/hyperlinkcolor" val="tx"/>
                    </a:ext>
                  </a:extLst>
                </a:hlinkClick>
              </a:rPr>
              <a:t>http://spf.zu.edu.ua/</a:t>
            </a:r>
            <a:r>
              <a:rPr lang="uk-UA" sz="2400" dirty="0">
                <a:solidFill>
                  <a:srgbClr val="C00000"/>
                </a:solidFill>
              </a:rPr>
              <a:t> </a:t>
            </a:r>
          </a:p>
        </p:txBody>
      </p:sp>
      <p:sp>
        <p:nvSpPr>
          <p:cNvPr id="22" name="TextBox 21">
            <a:extLst>
              <a:ext uri="{FF2B5EF4-FFF2-40B4-BE49-F238E27FC236}">
                <a16:creationId xmlns:a16="http://schemas.microsoft.com/office/drawing/2014/main" id="{57DFF631-911B-CAA0-446B-D8928D47466C}"/>
              </a:ext>
            </a:extLst>
          </p:cNvPr>
          <p:cNvSpPr txBox="1"/>
          <p:nvPr/>
        </p:nvSpPr>
        <p:spPr>
          <a:xfrm>
            <a:off x="7304273" y="5596121"/>
            <a:ext cx="8115300" cy="400110"/>
          </a:xfrm>
          <a:prstGeom prst="rect">
            <a:avLst/>
          </a:prstGeom>
          <a:noFill/>
        </p:spPr>
        <p:txBody>
          <a:bodyPr wrap="square">
            <a:spAutoFit/>
          </a:bodyPr>
          <a:lstStyle/>
          <a:p>
            <a:r>
              <a:rPr lang="en-US" sz="2000" dirty="0">
                <a:solidFill>
                  <a:srgbClr val="C00000"/>
                </a:solidFill>
                <a:hlinkClick r:id="rId13">
                  <a:extLst>
                    <a:ext uri="{A12FA001-AC4F-418D-AE19-62706E023703}">
                      <ahyp:hlinkClr xmlns:ahyp="http://schemas.microsoft.com/office/drawing/2018/hyperlinkcolor" val="tx"/>
                    </a:ext>
                  </a:extLst>
                </a:hlinkClick>
              </a:rPr>
              <a:t>https://www.facebook.com/spfpsylife</a:t>
            </a:r>
            <a:r>
              <a:rPr lang="uk-UA" sz="2000" dirty="0">
                <a:solidFill>
                  <a:srgbClr val="C00000"/>
                </a:solidFill>
              </a:rPr>
              <a:t> </a:t>
            </a:r>
          </a:p>
        </p:txBody>
      </p:sp>
      <p:sp>
        <p:nvSpPr>
          <p:cNvPr id="23" name="TextBox 22">
            <a:extLst>
              <a:ext uri="{FF2B5EF4-FFF2-40B4-BE49-F238E27FC236}">
                <a16:creationId xmlns:a16="http://schemas.microsoft.com/office/drawing/2014/main" id="{821EC2BB-08F8-93F7-C6D2-11A20E179831}"/>
              </a:ext>
            </a:extLst>
          </p:cNvPr>
          <p:cNvSpPr txBox="1"/>
          <p:nvPr/>
        </p:nvSpPr>
        <p:spPr>
          <a:xfrm>
            <a:off x="8676252" y="5240439"/>
            <a:ext cx="7734300" cy="400110"/>
          </a:xfrm>
          <a:prstGeom prst="rect">
            <a:avLst/>
          </a:prstGeom>
          <a:noFill/>
        </p:spPr>
        <p:txBody>
          <a:bodyPr wrap="square">
            <a:spAutoFit/>
          </a:bodyPr>
          <a:lstStyle/>
          <a:p>
            <a:r>
              <a:rPr lang="en-US" sz="2000" dirty="0">
                <a:solidFill>
                  <a:srgbClr val="C00000"/>
                </a:solidFill>
              </a:rPr>
              <a:t>@</a:t>
            </a:r>
            <a:r>
              <a:rPr lang="uk-UA" sz="2000" dirty="0" err="1">
                <a:solidFill>
                  <a:srgbClr val="C00000"/>
                </a:solidFill>
              </a:rPr>
              <a:t>psychology_for_youth</a:t>
            </a:r>
            <a:r>
              <a:rPr lang="en-US" sz="2000" dirty="0">
                <a:solidFill>
                  <a:srgbClr val="C00000"/>
                </a:solidFill>
              </a:rPr>
              <a:t> </a:t>
            </a:r>
            <a:endParaRPr lang="uk-UA" sz="2000" dirty="0">
              <a:solidFill>
                <a:srgbClr val="C00000"/>
              </a:solidFill>
            </a:endParaRPr>
          </a:p>
        </p:txBody>
      </p:sp>
      <p:sp>
        <p:nvSpPr>
          <p:cNvPr id="25" name="TextBox 24">
            <a:extLst>
              <a:ext uri="{FF2B5EF4-FFF2-40B4-BE49-F238E27FC236}">
                <a16:creationId xmlns:a16="http://schemas.microsoft.com/office/drawing/2014/main" id="{1816226F-9DF2-10B6-ED35-AB220C392559}"/>
              </a:ext>
            </a:extLst>
          </p:cNvPr>
          <p:cNvSpPr txBox="1"/>
          <p:nvPr/>
        </p:nvSpPr>
        <p:spPr>
          <a:xfrm>
            <a:off x="2526133" y="2660093"/>
            <a:ext cx="8229600" cy="461665"/>
          </a:xfrm>
          <a:prstGeom prst="rect">
            <a:avLst/>
          </a:prstGeom>
          <a:noFill/>
        </p:spPr>
        <p:txBody>
          <a:bodyPr wrap="square">
            <a:spAutoFit/>
          </a:bodyPr>
          <a:lstStyle/>
          <a:p>
            <a:r>
              <a:rPr lang="uk-UA" sz="2400" dirty="0">
                <a:solidFill>
                  <a:srgbClr val="C00000"/>
                </a:solidFill>
                <a:hlinkClick r:id="rId14">
                  <a:extLst>
                    <a:ext uri="{A12FA001-AC4F-418D-AE19-62706E023703}">
                      <ahyp:hlinkClr xmlns:ahyp="http://schemas.microsoft.com/office/drawing/2018/hyperlinkcolor" val="tx"/>
                    </a:ext>
                  </a:extLst>
                </a:hlinkClick>
              </a:rPr>
              <a:t>https://zu.edu.ua/</a:t>
            </a:r>
            <a:r>
              <a:rPr lang="en-US" sz="2400" dirty="0">
                <a:solidFill>
                  <a:srgbClr val="C00000"/>
                </a:solidFill>
              </a:rPr>
              <a:t> </a:t>
            </a:r>
            <a:endParaRPr lang="uk-UA" sz="2400" dirty="0">
              <a:solidFill>
                <a:srgbClr val="C00000"/>
              </a:solidFill>
            </a:endParaRPr>
          </a:p>
        </p:txBody>
      </p:sp>
    </p:spTree>
    <p:extLst>
      <p:ext uri="{BB962C8B-B14F-4D97-AF65-F5344CB8AC3E}">
        <p14:creationId xmlns:p14="http://schemas.microsoft.com/office/powerpoint/2010/main" val="29487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EB614C7-533C-462A-BB82-D258071ADFD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0A48B63-EF3B-4196-9BF2-FA8D783B98D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FDC1A7D5-9A83-4AB4-BD69-F4C2B358615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59B623F7-079C-43E7-9189-83FC7340E44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0CD9C905-DEAC-471E-9656-C0D5A71999F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30F37D78-D7AB-7D4A-D7F6-3D39F86619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881" y="4610787"/>
            <a:ext cx="2849336" cy="2137002"/>
          </a:xfrm>
          <a:prstGeom prst="rect">
            <a:avLst/>
          </a:prstGeom>
        </p:spPr>
      </p:pic>
      <p:pic>
        <p:nvPicPr>
          <p:cNvPr id="16" name="Рисунок 15">
            <a:extLst>
              <a:ext uri="{FF2B5EF4-FFF2-40B4-BE49-F238E27FC236}">
                <a16:creationId xmlns:a16="http://schemas.microsoft.com/office/drawing/2014/main" id="{BC93535D-89B4-715B-14C4-557FD162FE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5277" y="2411530"/>
            <a:ext cx="2849336" cy="2137002"/>
          </a:xfrm>
          <a:prstGeom prst="rect">
            <a:avLst/>
          </a:prstGeom>
        </p:spPr>
      </p:pic>
      <p:pic>
        <p:nvPicPr>
          <p:cNvPr id="18" name="Рисунок 17">
            <a:extLst>
              <a:ext uri="{FF2B5EF4-FFF2-40B4-BE49-F238E27FC236}">
                <a16:creationId xmlns:a16="http://schemas.microsoft.com/office/drawing/2014/main" id="{37459844-3DE0-B9E6-0AD6-01EFBE9C33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3091" y="465713"/>
            <a:ext cx="2849336" cy="2137002"/>
          </a:xfrm>
          <a:prstGeom prst="rect">
            <a:avLst/>
          </a:prstGeom>
        </p:spPr>
      </p:pic>
      <p:pic>
        <p:nvPicPr>
          <p:cNvPr id="20" name="Рисунок 19">
            <a:extLst>
              <a:ext uri="{FF2B5EF4-FFF2-40B4-BE49-F238E27FC236}">
                <a16:creationId xmlns:a16="http://schemas.microsoft.com/office/drawing/2014/main" id="{454C0001-B924-54C7-CD74-03C3CA0589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20784" y="3919632"/>
            <a:ext cx="2849336" cy="2137002"/>
          </a:xfrm>
          <a:prstGeom prst="rect">
            <a:avLst/>
          </a:prstGeom>
        </p:spPr>
      </p:pic>
      <p:pic>
        <p:nvPicPr>
          <p:cNvPr id="22" name="Рисунок 21">
            <a:extLst>
              <a:ext uri="{FF2B5EF4-FFF2-40B4-BE49-F238E27FC236}">
                <a16:creationId xmlns:a16="http://schemas.microsoft.com/office/drawing/2014/main" id="{7CD7A679-3676-EA28-7EAB-40BAD7B4BB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37757" y="4610787"/>
            <a:ext cx="2849336" cy="2137002"/>
          </a:xfrm>
          <a:prstGeom prst="rect">
            <a:avLst/>
          </a:prstGeom>
        </p:spPr>
      </p:pic>
      <p:pic>
        <p:nvPicPr>
          <p:cNvPr id="24" name="Рисунок 23">
            <a:extLst>
              <a:ext uri="{FF2B5EF4-FFF2-40B4-BE49-F238E27FC236}">
                <a16:creationId xmlns:a16="http://schemas.microsoft.com/office/drawing/2014/main" id="{776E15B9-701A-6248-2534-33BB2FB671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4866" y="496228"/>
            <a:ext cx="2849336" cy="2137002"/>
          </a:xfrm>
          <a:prstGeom prst="rect">
            <a:avLst/>
          </a:prstGeom>
        </p:spPr>
      </p:pic>
      <p:pic>
        <p:nvPicPr>
          <p:cNvPr id="26" name="Рисунок 25">
            <a:extLst>
              <a:ext uri="{FF2B5EF4-FFF2-40B4-BE49-F238E27FC236}">
                <a16:creationId xmlns:a16="http://schemas.microsoft.com/office/drawing/2014/main" id="{DD63580B-100B-6359-49D9-0E10EB9851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4660" y="165329"/>
            <a:ext cx="2849336" cy="2137002"/>
          </a:xfrm>
          <a:prstGeom prst="rect">
            <a:avLst/>
          </a:prstGeom>
        </p:spPr>
      </p:pic>
      <p:pic>
        <p:nvPicPr>
          <p:cNvPr id="28" name="Рисунок 27">
            <a:extLst>
              <a:ext uri="{FF2B5EF4-FFF2-40B4-BE49-F238E27FC236}">
                <a16:creationId xmlns:a16="http://schemas.microsoft.com/office/drawing/2014/main" id="{AA3FD5E5-BBFC-A5B3-B6F1-75011A8109B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2239" y="2077309"/>
            <a:ext cx="2849336" cy="2137002"/>
          </a:xfrm>
          <a:prstGeom prst="rect">
            <a:avLst/>
          </a:prstGeom>
        </p:spPr>
      </p:pic>
      <p:pic>
        <p:nvPicPr>
          <p:cNvPr id="14" name="Рисунок 13">
            <a:extLst>
              <a:ext uri="{FF2B5EF4-FFF2-40B4-BE49-F238E27FC236}">
                <a16:creationId xmlns:a16="http://schemas.microsoft.com/office/drawing/2014/main" id="{92B78B5E-4439-82A5-4281-12891810AFC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7387" y="4364837"/>
            <a:ext cx="2849336" cy="2137002"/>
          </a:xfrm>
          <a:prstGeom prst="rect">
            <a:avLst/>
          </a:prstGeom>
        </p:spPr>
      </p:pic>
      <p:pic>
        <p:nvPicPr>
          <p:cNvPr id="12" name="Рисунок 11">
            <a:extLst>
              <a:ext uri="{FF2B5EF4-FFF2-40B4-BE49-F238E27FC236}">
                <a16:creationId xmlns:a16="http://schemas.microsoft.com/office/drawing/2014/main" id="{5595671F-5747-81F8-D363-51AE8AABAF0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08978" y="1548155"/>
            <a:ext cx="2849336" cy="2137002"/>
          </a:xfrm>
          <a:prstGeom prst="rect">
            <a:avLst/>
          </a:prstGeom>
        </p:spPr>
      </p:pic>
      <p:pic>
        <p:nvPicPr>
          <p:cNvPr id="10" name="Рисунок 9">
            <a:extLst>
              <a:ext uri="{FF2B5EF4-FFF2-40B4-BE49-F238E27FC236}">
                <a16:creationId xmlns:a16="http://schemas.microsoft.com/office/drawing/2014/main" id="{7178161C-0636-535D-8D9B-0E668373452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00765" y="1766547"/>
            <a:ext cx="2849336" cy="2137002"/>
          </a:xfrm>
          <a:prstGeom prst="rect">
            <a:avLst/>
          </a:prstGeom>
        </p:spPr>
      </p:pic>
      <p:sp>
        <p:nvSpPr>
          <p:cNvPr id="32" name="TextBox 31">
            <a:extLst>
              <a:ext uri="{FF2B5EF4-FFF2-40B4-BE49-F238E27FC236}">
                <a16:creationId xmlns:a16="http://schemas.microsoft.com/office/drawing/2014/main" id="{9E34C866-F6FC-AC5E-B969-7A0F6EAD396B}"/>
              </a:ext>
            </a:extLst>
          </p:cNvPr>
          <p:cNvSpPr txBox="1"/>
          <p:nvPr/>
        </p:nvSpPr>
        <p:spPr>
          <a:xfrm>
            <a:off x="3887559" y="48945"/>
            <a:ext cx="8833757" cy="461665"/>
          </a:xfrm>
          <a:prstGeom prst="rect">
            <a:avLst/>
          </a:prstGeom>
          <a:noFill/>
        </p:spPr>
        <p:txBody>
          <a:bodyPr wrap="square">
            <a:spAutoFit/>
          </a:bodyPr>
          <a:lstStyle/>
          <a:p>
            <a:r>
              <a:rPr lang="uk-UA" sz="2400" dirty="0">
                <a:solidFill>
                  <a:srgbClr val="C00000"/>
                </a:solidFill>
                <a:hlinkClick r:id="rId15">
                  <a:extLst>
                    <a:ext uri="{A12FA001-AC4F-418D-AE19-62706E023703}">
                      <ahyp:hlinkClr xmlns:ahyp="http://schemas.microsoft.com/office/drawing/2018/hyperlinkcolor" val="tx"/>
                    </a:ext>
                  </a:extLst>
                </a:hlinkClick>
              </a:rPr>
              <a:t>https://www.facebook.com/spfpsylife/posts/1411095852666395</a:t>
            </a:r>
            <a:r>
              <a:rPr lang="en-US" sz="2400" dirty="0">
                <a:solidFill>
                  <a:srgbClr val="C00000"/>
                </a:solidFill>
              </a:rPr>
              <a:t> </a:t>
            </a:r>
            <a:endParaRPr lang="uk-UA" sz="2400" dirty="0">
              <a:solidFill>
                <a:srgbClr val="C00000"/>
              </a:solidFill>
            </a:endParaRPr>
          </a:p>
        </p:txBody>
      </p:sp>
    </p:spTree>
    <p:custDataLst>
      <p:tags r:id="rId1"/>
    </p:custDataLst>
    <p:extLst>
      <p:ext uri="{BB962C8B-B14F-4D97-AF65-F5344CB8AC3E}">
        <p14:creationId xmlns:p14="http://schemas.microsoft.com/office/powerpoint/2010/main" val="1938179003"/>
      </p:ext>
    </p:extLst>
  </p:cSld>
  <p:clrMapOvr>
    <a:masterClrMapping/>
  </p:clrMapOvr>
  <mc:AlternateContent xmlns:mc="http://schemas.openxmlformats.org/markup-compatibility/2006" xmlns:p14="http://schemas.microsoft.com/office/powerpoint/2010/main">
    <mc:Choice Requires="p14">
      <p:transition spd="slow" p14:dur="1200" advTm="2335">
        <p14:prism dir="d"/>
      </p:transition>
    </mc:Choice>
    <mc:Fallback xmlns="">
      <p:transition spd="slow" advTm="2335">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D7B76-C018-435C-BEA6-F09CA578211B}"/>
              </a:ext>
            </a:extLst>
          </p:cNvPr>
          <p:cNvSpPr txBox="1"/>
          <p:nvPr/>
        </p:nvSpPr>
        <p:spPr>
          <a:xfrm>
            <a:off x="4384150" y="2410262"/>
            <a:ext cx="2555497" cy="2585323"/>
          </a:xfrm>
          <a:prstGeom prst="rect">
            <a:avLst/>
          </a:prstGeom>
          <a:noFill/>
        </p:spPr>
        <p:txBody>
          <a:bodyPr wrap="square">
            <a:spAutoFit/>
          </a:bodyPr>
          <a:lstStyle/>
          <a:p>
            <a:pPr algn="l" fontAlgn="base" latinLnBrk="0"/>
            <a:r>
              <a:rPr lang="ru-RU" dirty="0" err="1">
                <a:solidFill>
                  <a:srgbClr val="000000"/>
                </a:solidFill>
                <a:latin typeface="var(--stk-f_family)"/>
              </a:rPr>
              <a:t>Цікава</a:t>
            </a:r>
            <a:r>
              <a:rPr lang="ru-RU" dirty="0">
                <a:solidFill>
                  <a:srgbClr val="000000"/>
                </a:solidFill>
                <a:latin typeface="var(--stk-f_family)"/>
              </a:rPr>
              <a:t> </a:t>
            </a:r>
            <a:r>
              <a:rPr lang="ru-RU" dirty="0" err="1">
                <a:solidFill>
                  <a:srgbClr val="000000"/>
                </a:solidFill>
                <a:latin typeface="var(--stk-f_family)"/>
              </a:rPr>
              <a:t>історія</a:t>
            </a:r>
            <a:r>
              <a:rPr lang="ru-RU" dirty="0">
                <a:solidFill>
                  <a:srgbClr val="000000"/>
                </a:solidFill>
                <a:latin typeface="var(--stk-f_family)"/>
              </a:rPr>
              <a:t> </a:t>
            </a:r>
          </a:p>
          <a:p>
            <a:pPr algn="l" fontAlgn="base" latinLnBrk="0"/>
            <a:r>
              <a:rPr lang="ru-RU" dirty="0" err="1">
                <a:solidFill>
                  <a:srgbClr val="000000"/>
                </a:solidFill>
                <a:latin typeface="var(--stk-f_family)"/>
              </a:rPr>
              <a:t>Оформлення</a:t>
            </a:r>
            <a:endParaRPr lang="ru-RU" dirty="0">
              <a:solidFill>
                <a:srgbClr val="000000"/>
              </a:solidFill>
              <a:latin typeface="var(--stk-f_family)"/>
            </a:endParaRPr>
          </a:p>
          <a:p>
            <a:pPr algn="l" fontAlgn="base" latinLnBrk="0"/>
            <a:r>
              <a:rPr lang="ru-RU" dirty="0">
                <a:solidFill>
                  <a:srgbClr val="000000"/>
                </a:solidFill>
                <a:latin typeface="var(--stk-f_family)"/>
              </a:rPr>
              <a:t>Цитата</a:t>
            </a:r>
          </a:p>
          <a:p>
            <a:pPr algn="l" fontAlgn="base" latinLnBrk="0"/>
            <a:r>
              <a:rPr lang="en-US" dirty="0">
                <a:solidFill>
                  <a:srgbClr val="000000"/>
                </a:solidFill>
                <a:latin typeface="var(--stk-f_family)"/>
              </a:rPr>
              <a:t>Link</a:t>
            </a:r>
            <a:endParaRPr lang="uk-UA" dirty="0">
              <a:solidFill>
                <a:srgbClr val="000000"/>
              </a:solidFill>
              <a:latin typeface="var(--stk-f_family)"/>
            </a:endParaRPr>
          </a:p>
          <a:p>
            <a:pPr algn="l" fontAlgn="base" latinLnBrk="0"/>
            <a:r>
              <a:rPr lang="ru-RU" dirty="0" err="1">
                <a:solidFill>
                  <a:srgbClr val="000000"/>
                </a:solidFill>
                <a:latin typeface="var(--stk-f_family)"/>
              </a:rPr>
              <a:t>Цифри</a:t>
            </a:r>
            <a:endParaRPr lang="ru-RU" dirty="0">
              <a:solidFill>
                <a:srgbClr val="000000"/>
              </a:solidFill>
              <a:latin typeface="var(--stk-f_family)"/>
            </a:endParaRPr>
          </a:p>
          <a:p>
            <a:pPr algn="l" fontAlgn="base" latinLnBrk="0"/>
            <a:r>
              <a:rPr lang="ru-RU" dirty="0" err="1">
                <a:solidFill>
                  <a:srgbClr val="000000"/>
                </a:solidFill>
                <a:latin typeface="var(--stk-f_family)"/>
              </a:rPr>
              <a:t>Факти</a:t>
            </a:r>
            <a:r>
              <a:rPr lang="ru-RU" dirty="0">
                <a:solidFill>
                  <a:srgbClr val="000000"/>
                </a:solidFill>
                <a:latin typeface="var(--stk-f_family)"/>
              </a:rPr>
              <a:t> </a:t>
            </a:r>
          </a:p>
          <a:p>
            <a:pPr algn="l" fontAlgn="base" latinLnBrk="0"/>
            <a:r>
              <a:rPr lang="ru-RU" dirty="0" err="1">
                <a:solidFill>
                  <a:srgbClr val="000000"/>
                </a:solidFill>
                <a:latin typeface="var(--stk-f_family)"/>
              </a:rPr>
              <a:t>Докази</a:t>
            </a:r>
            <a:r>
              <a:rPr lang="ru-RU" dirty="0">
                <a:solidFill>
                  <a:srgbClr val="000000"/>
                </a:solidFill>
                <a:latin typeface="var(--stk-f_family)"/>
              </a:rPr>
              <a:t> </a:t>
            </a:r>
          </a:p>
          <a:p>
            <a:pPr algn="l" fontAlgn="base" latinLnBrk="0"/>
            <a:r>
              <a:rPr lang="ru-RU" dirty="0">
                <a:solidFill>
                  <a:srgbClr val="000000"/>
                </a:solidFill>
                <a:latin typeface="var(--stk-f_family)"/>
              </a:rPr>
              <a:t>Зв</a:t>
            </a:r>
            <a:r>
              <a:rPr lang="en-US" dirty="0">
                <a:solidFill>
                  <a:srgbClr val="000000"/>
                </a:solidFill>
                <a:latin typeface="var(--stk-f_family)"/>
              </a:rPr>
              <a:t>’</a:t>
            </a:r>
            <a:r>
              <a:rPr lang="ru-RU" dirty="0" err="1">
                <a:solidFill>
                  <a:srgbClr val="000000"/>
                </a:solidFill>
                <a:latin typeface="var(--stk-f_family)"/>
              </a:rPr>
              <a:t>язок</a:t>
            </a:r>
            <a:r>
              <a:rPr lang="ru-RU" dirty="0">
                <a:solidFill>
                  <a:srgbClr val="000000"/>
                </a:solidFill>
                <a:latin typeface="var(--stk-f_family)"/>
              </a:rPr>
              <a:t> з </a:t>
            </a:r>
            <a:r>
              <a:rPr lang="ru-RU" dirty="0" err="1">
                <a:solidFill>
                  <a:srgbClr val="000000"/>
                </a:solidFill>
                <a:latin typeface="var(--stk-f_family)"/>
              </a:rPr>
              <a:t>реальністю</a:t>
            </a:r>
            <a:endParaRPr lang="ru-RU" dirty="0">
              <a:solidFill>
                <a:srgbClr val="000000"/>
              </a:solidFill>
              <a:latin typeface="var(--stk-f_family)"/>
            </a:endParaRPr>
          </a:p>
          <a:p>
            <a:pPr algn="l" fontAlgn="base" latinLnBrk="0"/>
            <a:r>
              <a:rPr lang="ru-RU" dirty="0">
                <a:solidFill>
                  <a:srgbClr val="000000"/>
                </a:solidFill>
                <a:latin typeface="var(--stk-f_family)"/>
              </a:rPr>
              <a:t>…</a:t>
            </a:r>
          </a:p>
        </p:txBody>
      </p:sp>
      <p:pic>
        <p:nvPicPr>
          <p:cNvPr id="1026" name="Picture 2" descr="Любовница -вишенка на торте!">
            <a:extLst>
              <a:ext uri="{FF2B5EF4-FFF2-40B4-BE49-F238E27FC236}">
                <a16:creationId xmlns:a16="http://schemas.microsoft.com/office/drawing/2014/main" id="{C0BF5FCF-0E79-3FA5-805E-0FE4709A3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0644" y="2552766"/>
            <a:ext cx="4797955" cy="410400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Групувати 6">
            <a:extLst>
              <a:ext uri="{FF2B5EF4-FFF2-40B4-BE49-F238E27FC236}">
                <a16:creationId xmlns:a16="http://schemas.microsoft.com/office/drawing/2014/main" id="{C68C9112-4325-EBA4-0961-40638D8294FE}"/>
              </a:ext>
            </a:extLst>
          </p:cNvPr>
          <p:cNvGrpSpPr/>
          <p:nvPr/>
        </p:nvGrpSpPr>
        <p:grpSpPr>
          <a:xfrm>
            <a:off x="0" y="57148"/>
            <a:ext cx="3979378" cy="6800852"/>
            <a:chOff x="0" y="57148"/>
            <a:chExt cx="3979378" cy="6800852"/>
          </a:xfrm>
        </p:grpSpPr>
        <p:pic>
          <p:nvPicPr>
            <p:cNvPr id="8" name="Picture 2" descr="На зображенні може бути: 2 людини та текст">
              <a:extLst>
                <a:ext uri="{FF2B5EF4-FFF2-40B4-BE49-F238E27FC236}">
                  <a16:creationId xmlns:a16="http://schemas.microsoft.com/office/drawing/2014/main" id="{EF0962C0-281A-9CEE-7B90-65FF0A57B3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2764"/>
            <a:stretch/>
          </p:blipFill>
          <p:spPr bwMode="auto">
            <a:xfrm>
              <a:off x="0" y="1445078"/>
              <a:ext cx="2305027" cy="437605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Групувати 8">
              <a:extLst>
                <a:ext uri="{FF2B5EF4-FFF2-40B4-BE49-F238E27FC236}">
                  <a16:creationId xmlns:a16="http://schemas.microsoft.com/office/drawing/2014/main" id="{38D34EEC-8D5B-523B-7F3F-49F77014B85A}"/>
                </a:ext>
              </a:extLst>
            </p:cNvPr>
            <p:cNvGrpSpPr/>
            <p:nvPr/>
          </p:nvGrpSpPr>
          <p:grpSpPr>
            <a:xfrm>
              <a:off x="57148" y="57148"/>
              <a:ext cx="3533064" cy="1317269"/>
              <a:chOff x="8658936" y="32656"/>
              <a:chExt cx="3533064" cy="1317269"/>
            </a:xfrm>
          </p:grpSpPr>
          <p:pic>
            <p:nvPicPr>
              <p:cNvPr id="11" name="Рисунок 10">
                <a:extLst>
                  <a:ext uri="{FF2B5EF4-FFF2-40B4-BE49-F238E27FC236}">
                    <a16:creationId xmlns:a16="http://schemas.microsoft.com/office/drawing/2014/main" id="{51C581A5-3ED4-9060-D2EB-2C59CD5D27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8936" y="32656"/>
                <a:ext cx="1378670" cy="1317269"/>
              </a:xfrm>
              <a:prstGeom prst="rect">
                <a:avLst/>
              </a:prstGeom>
            </p:spPr>
          </p:pic>
          <p:pic>
            <p:nvPicPr>
              <p:cNvPr id="12" name="Рисунок 11">
                <a:extLst>
                  <a:ext uri="{FF2B5EF4-FFF2-40B4-BE49-F238E27FC236}">
                    <a16:creationId xmlns:a16="http://schemas.microsoft.com/office/drawing/2014/main" id="{DD1CE8DC-6765-62E6-D839-0029C64891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7921" y="123475"/>
                <a:ext cx="1064079" cy="1135628"/>
              </a:xfrm>
              <a:prstGeom prst="rect">
                <a:avLst/>
              </a:prstGeom>
            </p:spPr>
          </p:pic>
          <p:pic>
            <p:nvPicPr>
              <p:cNvPr id="13" name="Рисунок 12">
                <a:extLst>
                  <a:ext uri="{FF2B5EF4-FFF2-40B4-BE49-F238E27FC236}">
                    <a16:creationId xmlns:a16="http://schemas.microsoft.com/office/drawing/2014/main" id="{EF9A71EE-E6C8-CF20-B817-B6D6444E6F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4915" y="70804"/>
                <a:ext cx="1426746" cy="1240971"/>
              </a:xfrm>
              <a:prstGeom prst="rect">
                <a:avLst/>
              </a:prstGeom>
            </p:spPr>
          </p:pic>
        </p:grpSp>
        <p:sp>
          <p:nvSpPr>
            <p:cNvPr id="10" name="TextBox 9">
              <a:extLst>
                <a:ext uri="{FF2B5EF4-FFF2-40B4-BE49-F238E27FC236}">
                  <a16:creationId xmlns:a16="http://schemas.microsoft.com/office/drawing/2014/main" id="{ADC13820-13AC-23AF-339C-2EFACA321FE0}"/>
                </a:ext>
              </a:extLst>
            </p:cNvPr>
            <p:cNvSpPr txBox="1"/>
            <p:nvPr/>
          </p:nvSpPr>
          <p:spPr>
            <a:xfrm>
              <a:off x="0" y="5780782"/>
              <a:ext cx="3979378" cy="1077218"/>
            </a:xfrm>
            <a:prstGeom prst="rect">
              <a:avLst/>
            </a:prstGeom>
            <a:solidFill>
              <a:schemeClr val="bg1"/>
            </a:solidFill>
            <a:ln>
              <a:noFill/>
            </a:ln>
          </p:spPr>
          <p:txBody>
            <a:bodyPr vert="horz" wrap="square" rtlCol="0">
              <a:spAutoFit/>
            </a:bodyPr>
            <a:lstStyle/>
            <a:p>
              <a:r>
                <a:rPr lang="uk-UA" b="1" dirty="0">
                  <a:solidFill>
                    <a:srgbClr val="9E3011"/>
                  </a:solidFill>
                  <a:latin typeface="Century Gothic" panose="020B0502020202020204" pitchFamily="34" charset="0"/>
                </a:rPr>
                <a:t>Мотиваційний лист: </a:t>
              </a:r>
            </a:p>
            <a:p>
              <a:r>
                <a:rPr lang="uk-UA" b="1" dirty="0">
                  <a:solidFill>
                    <a:srgbClr val="9E3011"/>
                  </a:solidFill>
                  <a:latin typeface="Century Gothic" panose="020B0502020202020204" pitchFamily="34" charset="0"/>
                </a:rPr>
                <a:t>практикум для абітурієнтів:</a:t>
              </a:r>
            </a:p>
            <a:p>
              <a:r>
                <a:rPr lang="uk-UA" sz="1400" b="1" i="1" dirty="0">
                  <a:solidFill>
                    <a:srgbClr val="002B6C"/>
                  </a:solidFill>
                  <a:latin typeface="Century Gothic" panose="020B0502020202020204" pitchFamily="34" charset="0"/>
                </a:rPr>
                <a:t>Наталія </a:t>
              </a:r>
              <a:r>
                <a:rPr lang="uk-UA" sz="1400" b="1" i="1" dirty="0" err="1">
                  <a:solidFill>
                    <a:srgbClr val="002B6C"/>
                  </a:solidFill>
                  <a:latin typeface="Century Gothic" panose="020B0502020202020204" pitchFamily="34" charset="0"/>
                </a:rPr>
                <a:t>Портницька</a:t>
              </a:r>
              <a:endParaRPr lang="uk-UA" sz="1400" b="1" i="1" dirty="0">
                <a:solidFill>
                  <a:srgbClr val="002B6C"/>
                </a:solidFill>
                <a:latin typeface="Century Gothic" panose="020B0502020202020204" pitchFamily="34" charset="0"/>
              </a:endParaRPr>
            </a:p>
            <a:p>
              <a:r>
                <a:rPr lang="uk-UA" sz="1400" b="1" i="1" dirty="0">
                  <a:solidFill>
                    <a:srgbClr val="002B6C"/>
                  </a:solidFill>
                  <a:latin typeface="Century Gothic" panose="020B0502020202020204" pitchFamily="34" charset="0"/>
                </a:rPr>
                <a:t>Ольга </a:t>
              </a:r>
              <a:r>
                <a:rPr lang="uk-UA" sz="1400" b="1" i="1" dirty="0" err="1">
                  <a:solidFill>
                    <a:srgbClr val="002B6C"/>
                  </a:solidFill>
                  <a:latin typeface="Century Gothic" panose="020B0502020202020204" pitchFamily="34" charset="0"/>
                </a:rPr>
                <a:t>Савиченко</a:t>
              </a:r>
              <a:endParaRPr lang="uk-UA" sz="1400" b="1" i="1" dirty="0">
                <a:solidFill>
                  <a:srgbClr val="002B6C"/>
                </a:solidFill>
                <a:latin typeface="Century Gothic" panose="020B0502020202020204" pitchFamily="34" charset="0"/>
              </a:endParaRPr>
            </a:p>
          </p:txBody>
        </p:sp>
      </p:grpSp>
    </p:spTree>
    <p:extLst>
      <p:ext uri="{BB962C8B-B14F-4D97-AF65-F5344CB8AC3E}">
        <p14:creationId xmlns:p14="http://schemas.microsoft.com/office/powerpoint/2010/main" val="27327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На зображенні може бути: 2 людини та текст">
            <a:extLst>
              <a:ext uri="{FF2B5EF4-FFF2-40B4-BE49-F238E27FC236}">
                <a16:creationId xmlns:a16="http://schemas.microsoft.com/office/drawing/2014/main" id="{459E397D-EEA6-095A-8B21-D7D6964147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812" t="19405" r="1666" b="60952"/>
          <a:stretch/>
        </p:blipFill>
        <p:spPr bwMode="auto">
          <a:xfrm>
            <a:off x="0" y="5758914"/>
            <a:ext cx="4632162" cy="1099086"/>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a:extLst>
              <a:ext uri="{FF2B5EF4-FFF2-40B4-BE49-F238E27FC236}">
                <a16:creationId xmlns:a16="http://schemas.microsoft.com/office/drawing/2014/main" id="{91E7902A-7BC3-8891-BF8A-35DB364D97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867" y="209452"/>
            <a:ext cx="5209410" cy="4977403"/>
          </a:xfrm>
          <a:prstGeom prst="rect">
            <a:avLst/>
          </a:prstGeom>
        </p:spPr>
      </p:pic>
      <p:pic>
        <p:nvPicPr>
          <p:cNvPr id="13" name="Рисунок 12">
            <a:extLst>
              <a:ext uri="{FF2B5EF4-FFF2-40B4-BE49-F238E27FC236}">
                <a16:creationId xmlns:a16="http://schemas.microsoft.com/office/drawing/2014/main" id="{C1F99496-CA74-33DC-CDF2-C77AB6915E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1826" y="4061646"/>
            <a:ext cx="2620174" cy="2796354"/>
          </a:xfrm>
          <a:prstGeom prst="rect">
            <a:avLst/>
          </a:prstGeom>
        </p:spPr>
      </p:pic>
      <p:pic>
        <p:nvPicPr>
          <p:cNvPr id="9" name="Рисунок 8">
            <a:extLst>
              <a:ext uri="{FF2B5EF4-FFF2-40B4-BE49-F238E27FC236}">
                <a16:creationId xmlns:a16="http://schemas.microsoft.com/office/drawing/2014/main" id="{F8AA438A-CE10-C523-56B8-8E2E49B655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9277" y="1911608"/>
            <a:ext cx="4495754" cy="3910369"/>
          </a:xfrm>
          <a:prstGeom prst="rect">
            <a:avLst/>
          </a:prstGeom>
        </p:spPr>
      </p:pic>
    </p:spTree>
    <p:extLst>
      <p:ext uri="{BB962C8B-B14F-4D97-AF65-F5344CB8AC3E}">
        <p14:creationId xmlns:p14="http://schemas.microsoft.com/office/powerpoint/2010/main" val="368664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04F5B641-CE7C-A776-0DA7-C9FD9201D2ED}"/>
              </a:ext>
            </a:extLst>
          </p:cNvPr>
          <p:cNvGraphicFramePr/>
          <p:nvPr>
            <p:extLst>
              <p:ext uri="{D42A27DB-BD31-4B8C-83A1-F6EECF244321}">
                <p14:modId xmlns:p14="http://schemas.microsoft.com/office/powerpoint/2010/main" val="8959208"/>
              </p:ext>
            </p:extLst>
          </p:nvPr>
        </p:nvGraphicFramePr>
        <p:xfrm>
          <a:off x="3608613" y="873582"/>
          <a:ext cx="8417379" cy="5910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14127EA-ECAB-44C0-BA1D-D67DF67F4CA3}"/>
              </a:ext>
            </a:extLst>
          </p:cNvPr>
          <p:cNvSpPr txBox="1"/>
          <p:nvPr/>
        </p:nvSpPr>
        <p:spPr>
          <a:xfrm>
            <a:off x="6463733" y="3644387"/>
            <a:ext cx="2701699" cy="400110"/>
          </a:xfrm>
          <a:prstGeom prst="rect">
            <a:avLst/>
          </a:prstGeom>
          <a:noFill/>
        </p:spPr>
        <p:txBody>
          <a:bodyPr wrap="square">
            <a:spAutoFit/>
          </a:bodyPr>
          <a:lstStyle/>
          <a:p>
            <a:pPr algn="ctr" fontAlgn="base" latinLnBrk="0"/>
            <a:r>
              <a:rPr lang="en-US" sz="2000" b="1" dirty="0">
                <a:solidFill>
                  <a:srgbClr val="C00000"/>
                </a:solidFill>
                <a:latin typeface="var(--stk-f_family)"/>
              </a:rPr>
              <a:t>Afterparty </a:t>
            </a:r>
            <a:endParaRPr lang="ru-RU" sz="2000" b="1" dirty="0">
              <a:solidFill>
                <a:srgbClr val="C00000"/>
              </a:solidFill>
              <a:latin typeface="var(--stk-f_family)"/>
            </a:endParaRPr>
          </a:p>
        </p:txBody>
      </p:sp>
      <p:grpSp>
        <p:nvGrpSpPr>
          <p:cNvPr id="7" name="Групувати 6">
            <a:extLst>
              <a:ext uri="{FF2B5EF4-FFF2-40B4-BE49-F238E27FC236}">
                <a16:creationId xmlns:a16="http://schemas.microsoft.com/office/drawing/2014/main" id="{F77188CF-AEF9-3DAD-EEA4-FD65C82C2F49}"/>
              </a:ext>
            </a:extLst>
          </p:cNvPr>
          <p:cNvGrpSpPr/>
          <p:nvPr/>
        </p:nvGrpSpPr>
        <p:grpSpPr>
          <a:xfrm>
            <a:off x="0" y="57148"/>
            <a:ext cx="3979378" cy="6800852"/>
            <a:chOff x="0" y="57148"/>
            <a:chExt cx="3979378" cy="6800852"/>
          </a:xfrm>
        </p:grpSpPr>
        <p:pic>
          <p:nvPicPr>
            <p:cNvPr id="8" name="Picture 2" descr="На зображенні може бути: 2 людини та текст">
              <a:extLst>
                <a:ext uri="{FF2B5EF4-FFF2-40B4-BE49-F238E27FC236}">
                  <a16:creationId xmlns:a16="http://schemas.microsoft.com/office/drawing/2014/main" id="{1A33C95F-127B-6E54-C769-C64394F0A78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62764"/>
            <a:stretch/>
          </p:blipFill>
          <p:spPr bwMode="auto">
            <a:xfrm>
              <a:off x="0" y="1445078"/>
              <a:ext cx="2305027" cy="437605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Групувати 8">
              <a:extLst>
                <a:ext uri="{FF2B5EF4-FFF2-40B4-BE49-F238E27FC236}">
                  <a16:creationId xmlns:a16="http://schemas.microsoft.com/office/drawing/2014/main" id="{F336B0D2-5B0D-5941-9AB9-E2E2DBA58899}"/>
                </a:ext>
              </a:extLst>
            </p:cNvPr>
            <p:cNvGrpSpPr/>
            <p:nvPr/>
          </p:nvGrpSpPr>
          <p:grpSpPr>
            <a:xfrm>
              <a:off x="57148" y="57148"/>
              <a:ext cx="3533064" cy="1317269"/>
              <a:chOff x="8658936" y="32656"/>
              <a:chExt cx="3533064" cy="1317269"/>
            </a:xfrm>
          </p:grpSpPr>
          <p:pic>
            <p:nvPicPr>
              <p:cNvPr id="11" name="Рисунок 10">
                <a:extLst>
                  <a:ext uri="{FF2B5EF4-FFF2-40B4-BE49-F238E27FC236}">
                    <a16:creationId xmlns:a16="http://schemas.microsoft.com/office/drawing/2014/main" id="{8DA6C307-A7BC-5DEB-A8BE-82AEAD71DB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8936" y="32656"/>
                <a:ext cx="1378670" cy="1317269"/>
              </a:xfrm>
              <a:prstGeom prst="rect">
                <a:avLst/>
              </a:prstGeom>
            </p:spPr>
          </p:pic>
          <p:pic>
            <p:nvPicPr>
              <p:cNvPr id="12" name="Рисунок 11">
                <a:extLst>
                  <a:ext uri="{FF2B5EF4-FFF2-40B4-BE49-F238E27FC236}">
                    <a16:creationId xmlns:a16="http://schemas.microsoft.com/office/drawing/2014/main" id="{91ECF125-7BF1-2E53-3D48-DA244B7BA2A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27921" y="123475"/>
                <a:ext cx="1064079" cy="1135628"/>
              </a:xfrm>
              <a:prstGeom prst="rect">
                <a:avLst/>
              </a:prstGeom>
            </p:spPr>
          </p:pic>
          <p:pic>
            <p:nvPicPr>
              <p:cNvPr id="13" name="Рисунок 12">
                <a:extLst>
                  <a:ext uri="{FF2B5EF4-FFF2-40B4-BE49-F238E27FC236}">
                    <a16:creationId xmlns:a16="http://schemas.microsoft.com/office/drawing/2014/main" id="{60E6EA72-5327-B008-B50D-B88E47513F9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64915" y="70804"/>
                <a:ext cx="1426746" cy="1240971"/>
              </a:xfrm>
              <a:prstGeom prst="rect">
                <a:avLst/>
              </a:prstGeom>
            </p:spPr>
          </p:pic>
        </p:grpSp>
        <p:sp>
          <p:nvSpPr>
            <p:cNvPr id="10" name="TextBox 9">
              <a:extLst>
                <a:ext uri="{FF2B5EF4-FFF2-40B4-BE49-F238E27FC236}">
                  <a16:creationId xmlns:a16="http://schemas.microsoft.com/office/drawing/2014/main" id="{8DC41C03-470C-0400-CAC5-174135FF799F}"/>
                </a:ext>
              </a:extLst>
            </p:cNvPr>
            <p:cNvSpPr txBox="1"/>
            <p:nvPr/>
          </p:nvSpPr>
          <p:spPr>
            <a:xfrm>
              <a:off x="0" y="5780782"/>
              <a:ext cx="3979378" cy="1077218"/>
            </a:xfrm>
            <a:prstGeom prst="rect">
              <a:avLst/>
            </a:prstGeom>
            <a:solidFill>
              <a:schemeClr val="bg1"/>
            </a:solidFill>
            <a:ln>
              <a:noFill/>
            </a:ln>
          </p:spPr>
          <p:txBody>
            <a:bodyPr vert="horz" wrap="square" rtlCol="0">
              <a:spAutoFit/>
            </a:bodyPr>
            <a:lstStyle/>
            <a:p>
              <a:r>
                <a:rPr lang="uk-UA" b="1" dirty="0">
                  <a:solidFill>
                    <a:srgbClr val="9E3011"/>
                  </a:solidFill>
                  <a:latin typeface="Century Gothic" panose="020B0502020202020204" pitchFamily="34" charset="0"/>
                </a:rPr>
                <a:t>Мотиваційний лист: </a:t>
              </a:r>
            </a:p>
            <a:p>
              <a:r>
                <a:rPr lang="uk-UA" b="1" dirty="0">
                  <a:solidFill>
                    <a:srgbClr val="9E3011"/>
                  </a:solidFill>
                  <a:latin typeface="Century Gothic" panose="020B0502020202020204" pitchFamily="34" charset="0"/>
                </a:rPr>
                <a:t>практикум для абітурієнтів:</a:t>
              </a:r>
            </a:p>
            <a:p>
              <a:r>
                <a:rPr lang="uk-UA" sz="1400" b="1" i="1" dirty="0">
                  <a:solidFill>
                    <a:srgbClr val="002B6C"/>
                  </a:solidFill>
                  <a:latin typeface="Century Gothic" panose="020B0502020202020204" pitchFamily="34" charset="0"/>
                </a:rPr>
                <a:t>Наталія </a:t>
              </a:r>
              <a:r>
                <a:rPr lang="uk-UA" sz="1400" b="1" i="1" dirty="0" err="1">
                  <a:solidFill>
                    <a:srgbClr val="002B6C"/>
                  </a:solidFill>
                  <a:latin typeface="Century Gothic" panose="020B0502020202020204" pitchFamily="34" charset="0"/>
                </a:rPr>
                <a:t>Портницька</a:t>
              </a:r>
              <a:endParaRPr lang="uk-UA" sz="1400" b="1" i="1" dirty="0">
                <a:solidFill>
                  <a:srgbClr val="002B6C"/>
                </a:solidFill>
                <a:latin typeface="Century Gothic" panose="020B0502020202020204" pitchFamily="34" charset="0"/>
              </a:endParaRPr>
            </a:p>
            <a:p>
              <a:r>
                <a:rPr lang="uk-UA" sz="1400" b="1" i="1" dirty="0">
                  <a:solidFill>
                    <a:srgbClr val="002B6C"/>
                  </a:solidFill>
                  <a:latin typeface="Century Gothic" panose="020B0502020202020204" pitchFamily="34" charset="0"/>
                </a:rPr>
                <a:t>Ольга </a:t>
              </a:r>
              <a:r>
                <a:rPr lang="uk-UA" sz="1400" b="1" i="1" dirty="0" err="1">
                  <a:solidFill>
                    <a:srgbClr val="002B6C"/>
                  </a:solidFill>
                  <a:latin typeface="Century Gothic" panose="020B0502020202020204" pitchFamily="34" charset="0"/>
                </a:rPr>
                <a:t>Савиченко</a:t>
              </a:r>
              <a:endParaRPr lang="uk-UA" sz="1400" b="1" i="1" dirty="0">
                <a:solidFill>
                  <a:srgbClr val="002B6C"/>
                </a:solidFill>
                <a:latin typeface="Century Gothic" panose="020B0502020202020204" pitchFamily="34" charset="0"/>
              </a:endParaRPr>
            </a:p>
          </p:txBody>
        </p:sp>
      </p:grpSp>
    </p:spTree>
    <p:extLst>
      <p:ext uri="{BB962C8B-B14F-4D97-AF65-F5344CB8AC3E}">
        <p14:creationId xmlns:p14="http://schemas.microsoft.com/office/powerpoint/2010/main" val="383581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60BA4BA6-7D1E-4387-AC9C-9C03146C08F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FFBDF1B5-42C7-462B-A76C-22B44A4714BF}"/>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graphicEl>
                                              <a:dgm id="{F71840A3-6B0C-47CA-9451-6776DCEA937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BCD6ED-C9C0-4278-A757-9D27E5382C10}"/>
              </a:ext>
            </a:extLst>
          </p:cNvPr>
          <p:cNvSpPr txBox="1"/>
          <p:nvPr/>
        </p:nvSpPr>
        <p:spPr>
          <a:xfrm>
            <a:off x="2954050" y="1722369"/>
            <a:ext cx="7970543" cy="3802836"/>
          </a:xfrm>
          <a:prstGeom prst="rect">
            <a:avLst/>
          </a:prstGeom>
          <a:noFill/>
        </p:spPr>
        <p:txBody>
          <a:bodyPr wrap="square" rtlCol="0">
            <a:spAutoFit/>
          </a:bodyPr>
          <a:lstStyle/>
          <a:p>
            <a:pPr marL="342900" lvl="0" indent="-342900">
              <a:lnSpc>
                <a:spcPct val="107000"/>
              </a:lnSpc>
              <a:buFont typeface="Wingdings" panose="05000000000000000000" pitchFamily="2" charset="2"/>
              <a:buChar char="ü"/>
            </a:pPr>
            <a:r>
              <a:rPr lang="uk-UA"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ПРОФОРІЄНТАЦІЙНИЙ ТЕСТ</a:t>
            </a:r>
            <a:r>
              <a:rPr lang="uk-UA" sz="2000" dirty="0">
                <a:effectLst/>
                <a:latin typeface="Calibri" panose="020F0502020204030204" pitchFamily="34" charset="0"/>
                <a:ea typeface="Calibri" panose="020F0502020204030204" pitchFamily="34" charset="0"/>
                <a:cs typeface="Times New Roman" panose="02020603050405020304" pitchFamily="18" charset="0"/>
              </a:rPr>
              <a:t>: Ми допоможемо зрозуміти, які професії підходять саме вам, дамо письмові роз’яснення та запросимо на індивідуальну бесіду. Тест тут: </a:t>
            </a:r>
            <a:r>
              <a:rPr lang="uk-UA"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https://forms.gle/8DqGtS81BwcSGVSe6</a:t>
            </a:r>
            <a:r>
              <a:rPr lang="uk-UA"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ü"/>
            </a:pP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ü"/>
            </a:pPr>
            <a:r>
              <a:rPr lang="uk-UA" sz="2000" b="1" dirty="0">
                <a:solidFill>
                  <a:srgbClr val="C00000"/>
                </a:solidFill>
                <a:latin typeface="Calibri" panose="020F0502020204030204" pitchFamily="34" charset="0"/>
                <a:cs typeface="Times New Roman" panose="02020603050405020304" pitchFamily="18" charset="0"/>
              </a:rPr>
              <a:t>ІНДИВІДУАЛЬНА КОНСУЛЬТАЦІЯ ЕКСПЕРТА</a:t>
            </a:r>
            <a:r>
              <a:rPr lang="uk-UA" sz="2000" dirty="0">
                <a:effectLst/>
                <a:latin typeface="Calibri" panose="020F0502020204030204" pitchFamily="34" charset="0"/>
                <a:ea typeface="Calibri" panose="020F0502020204030204" pitchFamily="34" charset="0"/>
                <a:cs typeface="Times New Roman" panose="02020603050405020304" pitchFamily="18" charset="0"/>
              </a:rPr>
              <a:t>: Серед нас є достатньо людей, які знають відповіді на питання, які вас цікавлять – ми допоможемо написати мотиваційний лист чи проведемо індивідуальну екскурсію факультетом, пояснимо все про подачу документів та допоможемо визначити пріоритети. Реєстрація тут: </a:t>
            </a:r>
            <a:r>
              <a:rPr lang="uk-UA" sz="2000" dirty="0">
                <a:effectLst/>
                <a:latin typeface="Calibri" panose="020F0502020204030204" pitchFamily="34" charset="0"/>
                <a:ea typeface="Calibri" panose="020F0502020204030204" pitchFamily="34" charset="0"/>
                <a:cs typeface="Times New Roman" panose="02020603050405020304" pitchFamily="18" charset="0"/>
                <a:hlinkClick r:id="rId4"/>
              </a:rPr>
              <a:t>https://forms.gle/oJrKEtV9AQH9HmE48</a:t>
            </a:r>
            <a:r>
              <a:rPr lang="uk-UA" sz="2000" dirty="0">
                <a:effectLst/>
                <a:latin typeface="Calibri" panose="020F0502020204030204" pitchFamily="34" charset="0"/>
                <a:ea typeface="Calibri" panose="020F0502020204030204" pitchFamily="34" charset="0"/>
                <a:cs typeface="Times New Roman" panose="02020603050405020304" pitchFamily="18" charset="0"/>
              </a:rPr>
              <a:t> </a:t>
            </a:r>
          </a:p>
        </p:txBody>
      </p:sp>
      <p:grpSp>
        <p:nvGrpSpPr>
          <p:cNvPr id="6" name="Групувати 5">
            <a:extLst>
              <a:ext uri="{FF2B5EF4-FFF2-40B4-BE49-F238E27FC236}">
                <a16:creationId xmlns:a16="http://schemas.microsoft.com/office/drawing/2014/main" id="{DD099B6D-0AD1-ABBA-4556-63608E6BE0A2}"/>
              </a:ext>
            </a:extLst>
          </p:cNvPr>
          <p:cNvGrpSpPr/>
          <p:nvPr/>
        </p:nvGrpSpPr>
        <p:grpSpPr>
          <a:xfrm>
            <a:off x="0" y="57148"/>
            <a:ext cx="3979378" cy="6800852"/>
            <a:chOff x="0" y="57148"/>
            <a:chExt cx="3979378" cy="6800852"/>
          </a:xfrm>
        </p:grpSpPr>
        <p:pic>
          <p:nvPicPr>
            <p:cNvPr id="7" name="Picture 2" descr="На зображенні може бути: 2 людини та текст">
              <a:extLst>
                <a:ext uri="{FF2B5EF4-FFF2-40B4-BE49-F238E27FC236}">
                  <a16:creationId xmlns:a16="http://schemas.microsoft.com/office/drawing/2014/main" id="{CCD339FA-BAB3-B0E7-E372-A06D5C8EB7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2764"/>
            <a:stretch/>
          </p:blipFill>
          <p:spPr bwMode="auto">
            <a:xfrm>
              <a:off x="0" y="1445078"/>
              <a:ext cx="2305027" cy="437605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Групувати 7">
              <a:extLst>
                <a:ext uri="{FF2B5EF4-FFF2-40B4-BE49-F238E27FC236}">
                  <a16:creationId xmlns:a16="http://schemas.microsoft.com/office/drawing/2014/main" id="{405BA000-1BC8-0D76-9298-67B5153A6992}"/>
                </a:ext>
              </a:extLst>
            </p:cNvPr>
            <p:cNvGrpSpPr/>
            <p:nvPr/>
          </p:nvGrpSpPr>
          <p:grpSpPr>
            <a:xfrm>
              <a:off x="57148" y="57148"/>
              <a:ext cx="3533064" cy="1317269"/>
              <a:chOff x="8658936" y="32656"/>
              <a:chExt cx="3533064" cy="1317269"/>
            </a:xfrm>
          </p:grpSpPr>
          <p:pic>
            <p:nvPicPr>
              <p:cNvPr id="10" name="Рисунок 9">
                <a:extLst>
                  <a:ext uri="{FF2B5EF4-FFF2-40B4-BE49-F238E27FC236}">
                    <a16:creationId xmlns:a16="http://schemas.microsoft.com/office/drawing/2014/main" id="{24B03D97-E482-0619-A3BB-61A97BA89F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8936" y="32656"/>
                <a:ext cx="1378670" cy="1317269"/>
              </a:xfrm>
              <a:prstGeom prst="rect">
                <a:avLst/>
              </a:prstGeom>
            </p:spPr>
          </p:pic>
          <p:pic>
            <p:nvPicPr>
              <p:cNvPr id="11" name="Рисунок 10">
                <a:extLst>
                  <a:ext uri="{FF2B5EF4-FFF2-40B4-BE49-F238E27FC236}">
                    <a16:creationId xmlns:a16="http://schemas.microsoft.com/office/drawing/2014/main" id="{2E6379D8-661A-6406-C5F3-5EEE56570B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27921" y="123475"/>
                <a:ext cx="1064079" cy="1135628"/>
              </a:xfrm>
              <a:prstGeom prst="rect">
                <a:avLst/>
              </a:prstGeom>
            </p:spPr>
          </p:pic>
          <p:pic>
            <p:nvPicPr>
              <p:cNvPr id="12" name="Рисунок 11">
                <a:extLst>
                  <a:ext uri="{FF2B5EF4-FFF2-40B4-BE49-F238E27FC236}">
                    <a16:creationId xmlns:a16="http://schemas.microsoft.com/office/drawing/2014/main" id="{EA63322C-C8B7-581E-FA36-A328C30A63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4915" y="70804"/>
                <a:ext cx="1426746" cy="1240971"/>
              </a:xfrm>
              <a:prstGeom prst="rect">
                <a:avLst/>
              </a:prstGeom>
            </p:spPr>
          </p:pic>
        </p:grpSp>
        <p:sp>
          <p:nvSpPr>
            <p:cNvPr id="9" name="TextBox 8">
              <a:extLst>
                <a:ext uri="{FF2B5EF4-FFF2-40B4-BE49-F238E27FC236}">
                  <a16:creationId xmlns:a16="http://schemas.microsoft.com/office/drawing/2014/main" id="{13EA245E-6D68-A41C-E333-E4DBAFEECEA2}"/>
                </a:ext>
              </a:extLst>
            </p:cNvPr>
            <p:cNvSpPr txBox="1"/>
            <p:nvPr/>
          </p:nvSpPr>
          <p:spPr>
            <a:xfrm>
              <a:off x="0" y="5780782"/>
              <a:ext cx="3979378" cy="1077218"/>
            </a:xfrm>
            <a:prstGeom prst="rect">
              <a:avLst/>
            </a:prstGeom>
            <a:solidFill>
              <a:schemeClr val="bg1"/>
            </a:solidFill>
            <a:ln>
              <a:noFill/>
            </a:ln>
          </p:spPr>
          <p:txBody>
            <a:bodyPr vert="horz" wrap="square" rtlCol="0">
              <a:spAutoFit/>
            </a:bodyPr>
            <a:lstStyle/>
            <a:p>
              <a:r>
                <a:rPr lang="uk-UA" b="1" dirty="0">
                  <a:solidFill>
                    <a:srgbClr val="9E3011"/>
                  </a:solidFill>
                  <a:latin typeface="Century Gothic" panose="020B0502020202020204" pitchFamily="34" charset="0"/>
                </a:rPr>
                <a:t>Мотиваційний лист: </a:t>
              </a:r>
            </a:p>
            <a:p>
              <a:r>
                <a:rPr lang="uk-UA" b="1" dirty="0">
                  <a:solidFill>
                    <a:srgbClr val="9E3011"/>
                  </a:solidFill>
                  <a:latin typeface="Century Gothic" panose="020B0502020202020204" pitchFamily="34" charset="0"/>
                </a:rPr>
                <a:t>практикум для абітурієнтів:</a:t>
              </a:r>
            </a:p>
            <a:p>
              <a:r>
                <a:rPr lang="uk-UA" sz="1400" b="1" i="1" dirty="0">
                  <a:solidFill>
                    <a:srgbClr val="002B6C"/>
                  </a:solidFill>
                  <a:latin typeface="Century Gothic" panose="020B0502020202020204" pitchFamily="34" charset="0"/>
                </a:rPr>
                <a:t>Наталія </a:t>
              </a:r>
              <a:r>
                <a:rPr lang="uk-UA" sz="1400" b="1" i="1" dirty="0" err="1">
                  <a:solidFill>
                    <a:srgbClr val="002B6C"/>
                  </a:solidFill>
                  <a:latin typeface="Century Gothic" panose="020B0502020202020204" pitchFamily="34" charset="0"/>
                </a:rPr>
                <a:t>Портницька</a:t>
              </a:r>
              <a:endParaRPr lang="uk-UA" sz="1400" b="1" i="1" dirty="0">
                <a:solidFill>
                  <a:srgbClr val="002B6C"/>
                </a:solidFill>
                <a:latin typeface="Century Gothic" panose="020B0502020202020204" pitchFamily="34" charset="0"/>
              </a:endParaRPr>
            </a:p>
            <a:p>
              <a:r>
                <a:rPr lang="uk-UA" sz="1400" b="1" i="1" dirty="0">
                  <a:solidFill>
                    <a:srgbClr val="002B6C"/>
                  </a:solidFill>
                  <a:latin typeface="Century Gothic" panose="020B0502020202020204" pitchFamily="34" charset="0"/>
                </a:rPr>
                <a:t>Ольга </a:t>
              </a:r>
              <a:r>
                <a:rPr lang="uk-UA" sz="1400" b="1" i="1" dirty="0" err="1">
                  <a:solidFill>
                    <a:srgbClr val="002B6C"/>
                  </a:solidFill>
                  <a:latin typeface="Century Gothic" panose="020B0502020202020204" pitchFamily="34" charset="0"/>
                </a:rPr>
                <a:t>Савиченко</a:t>
              </a:r>
              <a:endParaRPr lang="uk-UA" sz="1400" b="1" i="1" dirty="0">
                <a:solidFill>
                  <a:srgbClr val="002B6C"/>
                </a:solidFill>
                <a:latin typeface="Century Gothic" panose="020B0502020202020204" pitchFamily="34" charset="0"/>
              </a:endParaRPr>
            </a:p>
          </p:txBody>
        </p:sp>
      </p:grpSp>
    </p:spTree>
    <p:extLst>
      <p:ext uri="{BB962C8B-B14F-4D97-AF65-F5344CB8AC3E}">
        <p14:creationId xmlns:p14="http://schemas.microsoft.com/office/powerpoint/2010/main" val="2565800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BCD6ED-C9C0-4278-A757-9D27E5382C10}"/>
              </a:ext>
            </a:extLst>
          </p:cNvPr>
          <p:cNvSpPr txBox="1"/>
          <p:nvPr/>
        </p:nvSpPr>
        <p:spPr>
          <a:xfrm>
            <a:off x="4805553" y="2762667"/>
            <a:ext cx="2930610" cy="1323439"/>
          </a:xfrm>
          <a:prstGeom prst="rect">
            <a:avLst/>
          </a:prstGeom>
          <a:noFill/>
        </p:spPr>
        <p:txBody>
          <a:bodyPr wrap="none" rtlCol="0">
            <a:spAutoFit/>
          </a:bodyPr>
          <a:lstStyle/>
          <a:p>
            <a:r>
              <a:rPr lang="en-US" sz="8000" b="1" dirty="0">
                <a:solidFill>
                  <a:srgbClr val="C00000"/>
                </a:solidFill>
              </a:rPr>
              <a:t>Q &amp; A</a:t>
            </a:r>
            <a:r>
              <a:rPr lang="uk-UA" sz="8000" b="1" dirty="0">
                <a:solidFill>
                  <a:srgbClr val="C00000"/>
                </a:solidFill>
              </a:rPr>
              <a:t> </a:t>
            </a:r>
          </a:p>
        </p:txBody>
      </p:sp>
      <p:grpSp>
        <p:nvGrpSpPr>
          <p:cNvPr id="6" name="Групувати 5">
            <a:extLst>
              <a:ext uri="{FF2B5EF4-FFF2-40B4-BE49-F238E27FC236}">
                <a16:creationId xmlns:a16="http://schemas.microsoft.com/office/drawing/2014/main" id="{C1906471-B0D4-BE22-B7F6-F430E2AF52FF}"/>
              </a:ext>
            </a:extLst>
          </p:cNvPr>
          <p:cNvGrpSpPr/>
          <p:nvPr/>
        </p:nvGrpSpPr>
        <p:grpSpPr>
          <a:xfrm>
            <a:off x="0" y="57148"/>
            <a:ext cx="3979378" cy="6800852"/>
            <a:chOff x="0" y="57148"/>
            <a:chExt cx="3979378" cy="6800852"/>
          </a:xfrm>
        </p:grpSpPr>
        <p:pic>
          <p:nvPicPr>
            <p:cNvPr id="7" name="Picture 2" descr="На зображенні може бути: 2 людини та текст">
              <a:extLst>
                <a:ext uri="{FF2B5EF4-FFF2-40B4-BE49-F238E27FC236}">
                  <a16:creationId xmlns:a16="http://schemas.microsoft.com/office/drawing/2014/main" id="{037EA8A6-B7B7-88EE-845F-3C0278A487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2764"/>
            <a:stretch/>
          </p:blipFill>
          <p:spPr bwMode="auto">
            <a:xfrm>
              <a:off x="0" y="1445078"/>
              <a:ext cx="2305027" cy="437605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Групувати 7">
              <a:extLst>
                <a:ext uri="{FF2B5EF4-FFF2-40B4-BE49-F238E27FC236}">
                  <a16:creationId xmlns:a16="http://schemas.microsoft.com/office/drawing/2014/main" id="{AD57B0BB-6A29-7E05-492B-09626213FC4C}"/>
                </a:ext>
              </a:extLst>
            </p:cNvPr>
            <p:cNvGrpSpPr/>
            <p:nvPr/>
          </p:nvGrpSpPr>
          <p:grpSpPr>
            <a:xfrm>
              <a:off x="57148" y="57148"/>
              <a:ext cx="3533064" cy="1317269"/>
              <a:chOff x="8658936" y="32656"/>
              <a:chExt cx="3533064" cy="1317269"/>
            </a:xfrm>
          </p:grpSpPr>
          <p:pic>
            <p:nvPicPr>
              <p:cNvPr id="10" name="Рисунок 9">
                <a:extLst>
                  <a:ext uri="{FF2B5EF4-FFF2-40B4-BE49-F238E27FC236}">
                    <a16:creationId xmlns:a16="http://schemas.microsoft.com/office/drawing/2014/main" id="{476B9820-9FE7-E957-D8F8-8F5A6A059C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8936" y="32656"/>
                <a:ext cx="1378670" cy="1317269"/>
              </a:xfrm>
              <a:prstGeom prst="rect">
                <a:avLst/>
              </a:prstGeom>
            </p:spPr>
          </p:pic>
          <p:pic>
            <p:nvPicPr>
              <p:cNvPr id="11" name="Рисунок 10">
                <a:extLst>
                  <a:ext uri="{FF2B5EF4-FFF2-40B4-BE49-F238E27FC236}">
                    <a16:creationId xmlns:a16="http://schemas.microsoft.com/office/drawing/2014/main" id="{02295669-E96B-C912-725B-27259AC51B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7921" y="123475"/>
                <a:ext cx="1064079" cy="1135628"/>
              </a:xfrm>
              <a:prstGeom prst="rect">
                <a:avLst/>
              </a:prstGeom>
            </p:spPr>
          </p:pic>
          <p:pic>
            <p:nvPicPr>
              <p:cNvPr id="12" name="Рисунок 11">
                <a:extLst>
                  <a:ext uri="{FF2B5EF4-FFF2-40B4-BE49-F238E27FC236}">
                    <a16:creationId xmlns:a16="http://schemas.microsoft.com/office/drawing/2014/main" id="{A334BD42-9C85-F0B7-844B-CCFF952755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4915" y="70804"/>
                <a:ext cx="1426746" cy="1240971"/>
              </a:xfrm>
              <a:prstGeom prst="rect">
                <a:avLst/>
              </a:prstGeom>
            </p:spPr>
          </p:pic>
        </p:grpSp>
        <p:sp>
          <p:nvSpPr>
            <p:cNvPr id="9" name="TextBox 8">
              <a:extLst>
                <a:ext uri="{FF2B5EF4-FFF2-40B4-BE49-F238E27FC236}">
                  <a16:creationId xmlns:a16="http://schemas.microsoft.com/office/drawing/2014/main" id="{479499E3-FEF5-C47E-8A72-79567B89EC0E}"/>
                </a:ext>
              </a:extLst>
            </p:cNvPr>
            <p:cNvSpPr txBox="1"/>
            <p:nvPr/>
          </p:nvSpPr>
          <p:spPr>
            <a:xfrm>
              <a:off x="0" y="5780782"/>
              <a:ext cx="3979378" cy="1077218"/>
            </a:xfrm>
            <a:prstGeom prst="rect">
              <a:avLst/>
            </a:prstGeom>
            <a:solidFill>
              <a:schemeClr val="bg1"/>
            </a:solidFill>
            <a:ln>
              <a:noFill/>
            </a:ln>
          </p:spPr>
          <p:txBody>
            <a:bodyPr vert="horz" wrap="square" rtlCol="0">
              <a:spAutoFit/>
            </a:bodyPr>
            <a:lstStyle/>
            <a:p>
              <a:r>
                <a:rPr lang="uk-UA" b="1" dirty="0">
                  <a:solidFill>
                    <a:srgbClr val="9E3011"/>
                  </a:solidFill>
                  <a:latin typeface="Century Gothic" panose="020B0502020202020204" pitchFamily="34" charset="0"/>
                </a:rPr>
                <a:t>Мотиваційний лист: </a:t>
              </a:r>
            </a:p>
            <a:p>
              <a:r>
                <a:rPr lang="uk-UA" b="1" dirty="0">
                  <a:solidFill>
                    <a:srgbClr val="9E3011"/>
                  </a:solidFill>
                  <a:latin typeface="Century Gothic" panose="020B0502020202020204" pitchFamily="34" charset="0"/>
                </a:rPr>
                <a:t>практикум для абітурієнтів:</a:t>
              </a:r>
            </a:p>
            <a:p>
              <a:r>
                <a:rPr lang="uk-UA" sz="1400" b="1" i="1" dirty="0">
                  <a:solidFill>
                    <a:srgbClr val="002B6C"/>
                  </a:solidFill>
                  <a:latin typeface="Century Gothic" panose="020B0502020202020204" pitchFamily="34" charset="0"/>
                </a:rPr>
                <a:t>Наталія </a:t>
              </a:r>
              <a:r>
                <a:rPr lang="uk-UA" sz="1400" b="1" i="1" dirty="0" err="1">
                  <a:solidFill>
                    <a:srgbClr val="002B6C"/>
                  </a:solidFill>
                  <a:latin typeface="Century Gothic" panose="020B0502020202020204" pitchFamily="34" charset="0"/>
                </a:rPr>
                <a:t>Портницька</a:t>
              </a:r>
              <a:endParaRPr lang="uk-UA" sz="1400" b="1" i="1" dirty="0">
                <a:solidFill>
                  <a:srgbClr val="002B6C"/>
                </a:solidFill>
                <a:latin typeface="Century Gothic" panose="020B0502020202020204" pitchFamily="34" charset="0"/>
              </a:endParaRPr>
            </a:p>
            <a:p>
              <a:r>
                <a:rPr lang="uk-UA" sz="1400" b="1" i="1" dirty="0">
                  <a:solidFill>
                    <a:srgbClr val="002B6C"/>
                  </a:solidFill>
                  <a:latin typeface="Century Gothic" panose="020B0502020202020204" pitchFamily="34" charset="0"/>
                </a:rPr>
                <a:t>Ольга </a:t>
              </a:r>
              <a:r>
                <a:rPr lang="uk-UA" sz="1400" b="1" i="1" dirty="0" err="1">
                  <a:solidFill>
                    <a:srgbClr val="002B6C"/>
                  </a:solidFill>
                  <a:latin typeface="Century Gothic" panose="020B0502020202020204" pitchFamily="34" charset="0"/>
                </a:rPr>
                <a:t>Савиченко</a:t>
              </a:r>
              <a:endParaRPr lang="uk-UA" sz="1400" b="1" i="1" dirty="0">
                <a:solidFill>
                  <a:srgbClr val="002B6C"/>
                </a:solidFill>
                <a:latin typeface="Century Gothic" panose="020B0502020202020204" pitchFamily="34" charset="0"/>
              </a:endParaRPr>
            </a:p>
          </p:txBody>
        </p:sp>
      </p:grpSp>
    </p:spTree>
    <p:extLst>
      <p:ext uri="{BB962C8B-B14F-4D97-AF65-F5344CB8AC3E}">
        <p14:creationId xmlns:p14="http://schemas.microsoft.com/office/powerpoint/2010/main" val="3845484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BCD6ED-C9C0-4278-A757-9D27E5382C10}"/>
              </a:ext>
            </a:extLst>
          </p:cNvPr>
          <p:cNvSpPr txBox="1"/>
          <p:nvPr/>
        </p:nvSpPr>
        <p:spPr>
          <a:xfrm>
            <a:off x="4348354" y="1756125"/>
            <a:ext cx="1999265" cy="954107"/>
          </a:xfrm>
          <a:prstGeom prst="rect">
            <a:avLst/>
          </a:prstGeom>
          <a:noFill/>
        </p:spPr>
        <p:txBody>
          <a:bodyPr wrap="none" rtlCol="0">
            <a:spAutoFit/>
          </a:bodyPr>
          <a:lstStyle/>
          <a:p>
            <a:r>
              <a:rPr lang="uk-UA" sz="2800" b="1" dirty="0">
                <a:solidFill>
                  <a:srgbClr val="C00000"/>
                </a:solidFill>
              </a:rPr>
              <a:t>ВИСНОВКИ </a:t>
            </a:r>
          </a:p>
          <a:p>
            <a:endParaRPr lang="uk-UA" sz="2800" b="1" dirty="0">
              <a:solidFill>
                <a:srgbClr val="C00000"/>
              </a:solidFill>
            </a:endParaRPr>
          </a:p>
        </p:txBody>
      </p:sp>
      <p:pic>
        <p:nvPicPr>
          <p:cNvPr id="3074" name="Picture 2">
            <a:extLst>
              <a:ext uri="{FF2B5EF4-FFF2-40B4-BE49-F238E27FC236}">
                <a16:creationId xmlns:a16="http://schemas.microsoft.com/office/drawing/2014/main" id="{A0D25963-21C6-1F4A-2B9E-E79D17BEC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350" y="1172199"/>
            <a:ext cx="5353050" cy="535305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Групувати 6">
            <a:extLst>
              <a:ext uri="{FF2B5EF4-FFF2-40B4-BE49-F238E27FC236}">
                <a16:creationId xmlns:a16="http://schemas.microsoft.com/office/drawing/2014/main" id="{4240D6EA-C397-C317-D55D-DAF8336CC7F5}"/>
              </a:ext>
            </a:extLst>
          </p:cNvPr>
          <p:cNvGrpSpPr/>
          <p:nvPr/>
        </p:nvGrpSpPr>
        <p:grpSpPr>
          <a:xfrm>
            <a:off x="0" y="57148"/>
            <a:ext cx="3979378" cy="6800852"/>
            <a:chOff x="0" y="57148"/>
            <a:chExt cx="3979378" cy="6800852"/>
          </a:xfrm>
        </p:grpSpPr>
        <p:pic>
          <p:nvPicPr>
            <p:cNvPr id="8" name="Picture 2" descr="На зображенні може бути: 2 людини та текст">
              <a:extLst>
                <a:ext uri="{FF2B5EF4-FFF2-40B4-BE49-F238E27FC236}">
                  <a16:creationId xmlns:a16="http://schemas.microsoft.com/office/drawing/2014/main" id="{E1759AB0-8EFC-7122-DA75-BAC1E34ACB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2764"/>
            <a:stretch/>
          </p:blipFill>
          <p:spPr bwMode="auto">
            <a:xfrm>
              <a:off x="0" y="1445078"/>
              <a:ext cx="2305027" cy="437605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Групувати 8">
              <a:extLst>
                <a:ext uri="{FF2B5EF4-FFF2-40B4-BE49-F238E27FC236}">
                  <a16:creationId xmlns:a16="http://schemas.microsoft.com/office/drawing/2014/main" id="{B14162DD-ACDE-8C4D-E863-B2479834906E}"/>
                </a:ext>
              </a:extLst>
            </p:cNvPr>
            <p:cNvGrpSpPr/>
            <p:nvPr/>
          </p:nvGrpSpPr>
          <p:grpSpPr>
            <a:xfrm>
              <a:off x="57148" y="57148"/>
              <a:ext cx="3533064" cy="1317269"/>
              <a:chOff x="8658936" y="32656"/>
              <a:chExt cx="3533064" cy="1317269"/>
            </a:xfrm>
          </p:grpSpPr>
          <p:pic>
            <p:nvPicPr>
              <p:cNvPr id="11" name="Рисунок 10">
                <a:extLst>
                  <a:ext uri="{FF2B5EF4-FFF2-40B4-BE49-F238E27FC236}">
                    <a16:creationId xmlns:a16="http://schemas.microsoft.com/office/drawing/2014/main" id="{6AB4A770-5A45-90F1-B47F-FB4F48F6AA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8936" y="32656"/>
                <a:ext cx="1378670" cy="1317269"/>
              </a:xfrm>
              <a:prstGeom prst="rect">
                <a:avLst/>
              </a:prstGeom>
            </p:spPr>
          </p:pic>
          <p:pic>
            <p:nvPicPr>
              <p:cNvPr id="12" name="Рисунок 11">
                <a:extLst>
                  <a:ext uri="{FF2B5EF4-FFF2-40B4-BE49-F238E27FC236}">
                    <a16:creationId xmlns:a16="http://schemas.microsoft.com/office/drawing/2014/main" id="{918A6824-7067-2C48-AB10-67C0EA3A4D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7921" y="123475"/>
                <a:ext cx="1064079" cy="1135628"/>
              </a:xfrm>
              <a:prstGeom prst="rect">
                <a:avLst/>
              </a:prstGeom>
            </p:spPr>
          </p:pic>
          <p:pic>
            <p:nvPicPr>
              <p:cNvPr id="13" name="Рисунок 12">
                <a:extLst>
                  <a:ext uri="{FF2B5EF4-FFF2-40B4-BE49-F238E27FC236}">
                    <a16:creationId xmlns:a16="http://schemas.microsoft.com/office/drawing/2014/main" id="{3039375C-F65A-905E-981B-D7BBDD19A8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4915" y="70804"/>
                <a:ext cx="1426746" cy="1240971"/>
              </a:xfrm>
              <a:prstGeom prst="rect">
                <a:avLst/>
              </a:prstGeom>
            </p:spPr>
          </p:pic>
        </p:grpSp>
        <p:sp>
          <p:nvSpPr>
            <p:cNvPr id="10" name="TextBox 9">
              <a:extLst>
                <a:ext uri="{FF2B5EF4-FFF2-40B4-BE49-F238E27FC236}">
                  <a16:creationId xmlns:a16="http://schemas.microsoft.com/office/drawing/2014/main" id="{0341089C-92AB-41E1-EB84-D33FD2940A8A}"/>
                </a:ext>
              </a:extLst>
            </p:cNvPr>
            <p:cNvSpPr txBox="1"/>
            <p:nvPr/>
          </p:nvSpPr>
          <p:spPr>
            <a:xfrm>
              <a:off x="0" y="5780782"/>
              <a:ext cx="3979378" cy="1077218"/>
            </a:xfrm>
            <a:prstGeom prst="rect">
              <a:avLst/>
            </a:prstGeom>
            <a:solidFill>
              <a:schemeClr val="bg1"/>
            </a:solidFill>
            <a:ln>
              <a:noFill/>
            </a:ln>
          </p:spPr>
          <p:txBody>
            <a:bodyPr vert="horz" wrap="square" rtlCol="0">
              <a:spAutoFit/>
            </a:bodyPr>
            <a:lstStyle/>
            <a:p>
              <a:r>
                <a:rPr lang="uk-UA" b="1" dirty="0">
                  <a:solidFill>
                    <a:srgbClr val="9E3011"/>
                  </a:solidFill>
                  <a:latin typeface="Century Gothic" panose="020B0502020202020204" pitchFamily="34" charset="0"/>
                </a:rPr>
                <a:t>Мотиваційний лист: </a:t>
              </a:r>
            </a:p>
            <a:p>
              <a:r>
                <a:rPr lang="uk-UA" b="1" dirty="0">
                  <a:solidFill>
                    <a:srgbClr val="9E3011"/>
                  </a:solidFill>
                  <a:latin typeface="Century Gothic" panose="020B0502020202020204" pitchFamily="34" charset="0"/>
                </a:rPr>
                <a:t>практикум для абітурієнтів:</a:t>
              </a:r>
            </a:p>
            <a:p>
              <a:r>
                <a:rPr lang="uk-UA" sz="1400" b="1" i="1" dirty="0">
                  <a:solidFill>
                    <a:srgbClr val="002B6C"/>
                  </a:solidFill>
                  <a:latin typeface="Century Gothic" panose="020B0502020202020204" pitchFamily="34" charset="0"/>
                </a:rPr>
                <a:t>Наталія </a:t>
              </a:r>
              <a:r>
                <a:rPr lang="uk-UA" sz="1400" b="1" i="1" dirty="0" err="1">
                  <a:solidFill>
                    <a:srgbClr val="002B6C"/>
                  </a:solidFill>
                  <a:latin typeface="Century Gothic" panose="020B0502020202020204" pitchFamily="34" charset="0"/>
                </a:rPr>
                <a:t>Портницька</a:t>
              </a:r>
              <a:endParaRPr lang="uk-UA" sz="1400" b="1" i="1" dirty="0">
                <a:solidFill>
                  <a:srgbClr val="002B6C"/>
                </a:solidFill>
                <a:latin typeface="Century Gothic" panose="020B0502020202020204" pitchFamily="34" charset="0"/>
              </a:endParaRPr>
            </a:p>
            <a:p>
              <a:r>
                <a:rPr lang="uk-UA" sz="1400" b="1" i="1" dirty="0">
                  <a:solidFill>
                    <a:srgbClr val="002B6C"/>
                  </a:solidFill>
                  <a:latin typeface="Century Gothic" panose="020B0502020202020204" pitchFamily="34" charset="0"/>
                </a:rPr>
                <a:t>Ольга </a:t>
              </a:r>
              <a:r>
                <a:rPr lang="uk-UA" sz="1400" b="1" i="1" dirty="0" err="1">
                  <a:solidFill>
                    <a:srgbClr val="002B6C"/>
                  </a:solidFill>
                  <a:latin typeface="Century Gothic" panose="020B0502020202020204" pitchFamily="34" charset="0"/>
                </a:rPr>
                <a:t>Савиченко</a:t>
              </a:r>
              <a:endParaRPr lang="uk-UA" sz="1400" b="1" i="1" dirty="0">
                <a:solidFill>
                  <a:srgbClr val="002B6C"/>
                </a:solidFill>
                <a:latin typeface="Century Gothic" panose="020B0502020202020204" pitchFamily="34" charset="0"/>
              </a:endParaRPr>
            </a:p>
          </p:txBody>
        </p:sp>
      </p:grpSp>
    </p:spTree>
    <p:extLst>
      <p:ext uri="{BB962C8B-B14F-4D97-AF65-F5344CB8AC3E}">
        <p14:creationId xmlns:p14="http://schemas.microsoft.com/office/powerpoint/2010/main" val="2053306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E6C599F-A874-7D65-0303-D3D2BAE5FC43}"/>
              </a:ext>
            </a:extLst>
          </p:cNvPr>
          <p:cNvPicPr>
            <a:picLocks noChangeAspect="1"/>
          </p:cNvPicPr>
          <p:nvPr/>
        </p:nvPicPr>
        <p:blipFill>
          <a:blip r:embed="rId2"/>
          <a:stretch>
            <a:fillRect/>
          </a:stretch>
        </p:blipFill>
        <p:spPr>
          <a:xfrm>
            <a:off x="-71559" y="0"/>
            <a:ext cx="12335117" cy="6858000"/>
          </a:xfrm>
          <a:prstGeom prst="rect">
            <a:avLst/>
          </a:prstGeom>
        </p:spPr>
      </p:pic>
    </p:spTree>
    <p:extLst>
      <p:ext uri="{BB962C8B-B14F-4D97-AF65-F5344CB8AC3E}">
        <p14:creationId xmlns:p14="http://schemas.microsoft.com/office/powerpoint/2010/main" val="3357374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На зображенні може бути: 2 людини та текст">
            <a:extLst>
              <a:ext uri="{FF2B5EF4-FFF2-40B4-BE49-F238E27FC236}">
                <a16:creationId xmlns:a16="http://schemas.microsoft.com/office/drawing/2014/main" id="{1CA10B3E-D926-9A48-FF8B-7C14677FC2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2764"/>
          <a:stretch/>
        </p:blipFill>
        <p:spPr bwMode="auto">
          <a:xfrm>
            <a:off x="0" y="-1061"/>
            <a:ext cx="3608614" cy="68508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На зображенні може бути: 2 людини та текст">
            <a:extLst>
              <a:ext uri="{FF2B5EF4-FFF2-40B4-BE49-F238E27FC236}">
                <a16:creationId xmlns:a16="http://schemas.microsoft.com/office/drawing/2014/main" id="{DA2E7D9F-1BCC-B941-A9D3-0C600ED637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667" t="2616" r="4331" b="79881"/>
          <a:stretch/>
        </p:blipFill>
        <p:spPr bwMode="auto">
          <a:xfrm>
            <a:off x="8583391" y="1610"/>
            <a:ext cx="3608615" cy="7832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На зображенні може бути: 2 людини та текст">
            <a:extLst>
              <a:ext uri="{FF2B5EF4-FFF2-40B4-BE49-F238E27FC236}">
                <a16:creationId xmlns:a16="http://schemas.microsoft.com/office/drawing/2014/main" id="{5B719584-170C-1732-FF09-CEDDCB6066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812" t="19405" r="1666" b="60952"/>
          <a:stretch/>
        </p:blipFill>
        <p:spPr bwMode="auto">
          <a:xfrm>
            <a:off x="548387" y="6128664"/>
            <a:ext cx="2511847" cy="5959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Объект 3">
            <a:extLst>
              <a:ext uri="{FF2B5EF4-FFF2-40B4-BE49-F238E27FC236}">
                <a16:creationId xmlns:a16="http://schemas.microsoft.com/office/drawing/2014/main" id="{F0C03406-E842-49A6-AFA8-A91E7D670927}"/>
              </a:ext>
            </a:extLst>
          </p:cNvPr>
          <p:cNvGraphicFramePr>
            <a:graphicFrameLocks/>
          </p:cNvGraphicFramePr>
          <p:nvPr>
            <p:extLst>
              <p:ext uri="{D42A27DB-BD31-4B8C-83A1-F6EECF244321}">
                <p14:modId xmlns:p14="http://schemas.microsoft.com/office/powerpoint/2010/main" val="4187894806"/>
              </p:ext>
            </p:extLst>
          </p:nvPr>
        </p:nvGraphicFramePr>
        <p:xfrm>
          <a:off x="3414013" y="599641"/>
          <a:ext cx="8229600" cy="56494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8793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E3A319F-448F-F28D-4715-59D45ED63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614" y="836697"/>
            <a:ext cx="5353050" cy="535305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Групувати 12">
            <a:extLst>
              <a:ext uri="{FF2B5EF4-FFF2-40B4-BE49-F238E27FC236}">
                <a16:creationId xmlns:a16="http://schemas.microsoft.com/office/drawing/2014/main" id="{4E83A386-3737-8F56-278D-6996BC0EAC65}"/>
              </a:ext>
            </a:extLst>
          </p:cNvPr>
          <p:cNvGrpSpPr/>
          <p:nvPr/>
        </p:nvGrpSpPr>
        <p:grpSpPr>
          <a:xfrm>
            <a:off x="0" y="57148"/>
            <a:ext cx="3979378" cy="6800852"/>
            <a:chOff x="0" y="57148"/>
            <a:chExt cx="3979378" cy="6800852"/>
          </a:xfrm>
        </p:grpSpPr>
        <p:pic>
          <p:nvPicPr>
            <p:cNvPr id="14" name="Picture 2" descr="На зображенні може бути: 2 людини та текст">
              <a:extLst>
                <a:ext uri="{FF2B5EF4-FFF2-40B4-BE49-F238E27FC236}">
                  <a16:creationId xmlns:a16="http://schemas.microsoft.com/office/drawing/2014/main" id="{CEFBB66E-C7BC-3DFD-96DD-0761CE52D6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2764"/>
            <a:stretch/>
          </p:blipFill>
          <p:spPr bwMode="auto">
            <a:xfrm>
              <a:off x="0" y="1445078"/>
              <a:ext cx="2305027" cy="437605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Групувати 14">
              <a:extLst>
                <a:ext uri="{FF2B5EF4-FFF2-40B4-BE49-F238E27FC236}">
                  <a16:creationId xmlns:a16="http://schemas.microsoft.com/office/drawing/2014/main" id="{EB5A1968-1389-9874-C4D7-7F5029210F66}"/>
                </a:ext>
              </a:extLst>
            </p:cNvPr>
            <p:cNvGrpSpPr/>
            <p:nvPr/>
          </p:nvGrpSpPr>
          <p:grpSpPr>
            <a:xfrm>
              <a:off x="57148" y="57148"/>
              <a:ext cx="3533064" cy="1317269"/>
              <a:chOff x="8658936" y="32656"/>
              <a:chExt cx="3533064" cy="1317269"/>
            </a:xfrm>
          </p:grpSpPr>
          <p:pic>
            <p:nvPicPr>
              <p:cNvPr id="17" name="Рисунок 16">
                <a:extLst>
                  <a:ext uri="{FF2B5EF4-FFF2-40B4-BE49-F238E27FC236}">
                    <a16:creationId xmlns:a16="http://schemas.microsoft.com/office/drawing/2014/main" id="{15CA378E-4AC0-5B1C-7223-8CF6390D91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8936" y="32656"/>
                <a:ext cx="1378670" cy="1317269"/>
              </a:xfrm>
              <a:prstGeom prst="rect">
                <a:avLst/>
              </a:prstGeom>
            </p:spPr>
          </p:pic>
          <p:pic>
            <p:nvPicPr>
              <p:cNvPr id="18" name="Рисунок 17">
                <a:extLst>
                  <a:ext uri="{FF2B5EF4-FFF2-40B4-BE49-F238E27FC236}">
                    <a16:creationId xmlns:a16="http://schemas.microsoft.com/office/drawing/2014/main" id="{F24DDD8D-1FE9-0EC7-207B-0914C2A4F4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7921" y="123475"/>
                <a:ext cx="1064079" cy="1135628"/>
              </a:xfrm>
              <a:prstGeom prst="rect">
                <a:avLst/>
              </a:prstGeom>
            </p:spPr>
          </p:pic>
          <p:pic>
            <p:nvPicPr>
              <p:cNvPr id="19" name="Рисунок 18">
                <a:extLst>
                  <a:ext uri="{FF2B5EF4-FFF2-40B4-BE49-F238E27FC236}">
                    <a16:creationId xmlns:a16="http://schemas.microsoft.com/office/drawing/2014/main" id="{7947A33B-6FF5-022F-3604-F2047809BF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4915" y="70804"/>
                <a:ext cx="1426746" cy="1240971"/>
              </a:xfrm>
              <a:prstGeom prst="rect">
                <a:avLst/>
              </a:prstGeom>
            </p:spPr>
          </p:pic>
        </p:grpSp>
        <p:sp>
          <p:nvSpPr>
            <p:cNvPr id="16" name="TextBox 15">
              <a:extLst>
                <a:ext uri="{FF2B5EF4-FFF2-40B4-BE49-F238E27FC236}">
                  <a16:creationId xmlns:a16="http://schemas.microsoft.com/office/drawing/2014/main" id="{136973B3-953D-0936-8C73-CBE1475E3627}"/>
                </a:ext>
              </a:extLst>
            </p:cNvPr>
            <p:cNvSpPr txBox="1"/>
            <p:nvPr/>
          </p:nvSpPr>
          <p:spPr>
            <a:xfrm>
              <a:off x="0" y="5780782"/>
              <a:ext cx="3979378" cy="1077218"/>
            </a:xfrm>
            <a:prstGeom prst="rect">
              <a:avLst/>
            </a:prstGeom>
            <a:solidFill>
              <a:schemeClr val="bg1"/>
            </a:solidFill>
            <a:ln>
              <a:noFill/>
            </a:ln>
          </p:spPr>
          <p:txBody>
            <a:bodyPr vert="horz" wrap="square" rtlCol="0">
              <a:spAutoFit/>
            </a:bodyPr>
            <a:lstStyle/>
            <a:p>
              <a:r>
                <a:rPr lang="uk-UA" b="1" dirty="0">
                  <a:solidFill>
                    <a:srgbClr val="9E3011"/>
                  </a:solidFill>
                  <a:latin typeface="Century Gothic" panose="020B0502020202020204" pitchFamily="34" charset="0"/>
                </a:rPr>
                <a:t>Мотиваційний лист: </a:t>
              </a:r>
            </a:p>
            <a:p>
              <a:r>
                <a:rPr lang="uk-UA" b="1" dirty="0">
                  <a:solidFill>
                    <a:srgbClr val="9E3011"/>
                  </a:solidFill>
                  <a:latin typeface="Century Gothic" panose="020B0502020202020204" pitchFamily="34" charset="0"/>
                </a:rPr>
                <a:t>практикум для абітурієнтів:</a:t>
              </a:r>
            </a:p>
            <a:p>
              <a:r>
                <a:rPr lang="uk-UA" sz="1400" b="1" i="1" dirty="0">
                  <a:solidFill>
                    <a:srgbClr val="002B6C"/>
                  </a:solidFill>
                  <a:latin typeface="Century Gothic" panose="020B0502020202020204" pitchFamily="34" charset="0"/>
                </a:rPr>
                <a:t>Наталія </a:t>
              </a:r>
              <a:r>
                <a:rPr lang="uk-UA" sz="1400" b="1" i="1" dirty="0" err="1">
                  <a:solidFill>
                    <a:srgbClr val="002B6C"/>
                  </a:solidFill>
                  <a:latin typeface="Century Gothic" panose="020B0502020202020204" pitchFamily="34" charset="0"/>
                </a:rPr>
                <a:t>Портницька</a:t>
              </a:r>
              <a:endParaRPr lang="uk-UA" sz="1400" b="1" i="1" dirty="0">
                <a:solidFill>
                  <a:srgbClr val="002B6C"/>
                </a:solidFill>
                <a:latin typeface="Century Gothic" panose="020B0502020202020204" pitchFamily="34" charset="0"/>
              </a:endParaRPr>
            </a:p>
            <a:p>
              <a:r>
                <a:rPr lang="uk-UA" sz="1400" b="1" i="1" dirty="0">
                  <a:solidFill>
                    <a:srgbClr val="002B6C"/>
                  </a:solidFill>
                  <a:latin typeface="Century Gothic" panose="020B0502020202020204" pitchFamily="34" charset="0"/>
                </a:rPr>
                <a:t>Ольга </a:t>
              </a:r>
              <a:r>
                <a:rPr lang="uk-UA" sz="1400" b="1" i="1" dirty="0" err="1">
                  <a:solidFill>
                    <a:srgbClr val="002B6C"/>
                  </a:solidFill>
                  <a:latin typeface="Century Gothic" panose="020B0502020202020204" pitchFamily="34" charset="0"/>
                </a:rPr>
                <a:t>Савиченко</a:t>
              </a:r>
              <a:endParaRPr lang="uk-UA" sz="1400" b="1" i="1" dirty="0">
                <a:solidFill>
                  <a:srgbClr val="002B6C"/>
                </a:solidFill>
                <a:latin typeface="Century Gothic" panose="020B0502020202020204" pitchFamily="34" charset="0"/>
              </a:endParaRPr>
            </a:p>
          </p:txBody>
        </p:sp>
      </p:grpSp>
    </p:spTree>
    <p:extLst>
      <p:ext uri="{BB962C8B-B14F-4D97-AF65-F5344CB8AC3E}">
        <p14:creationId xmlns:p14="http://schemas.microsoft.com/office/powerpoint/2010/main" val="254362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BCD6ED-C9C0-4278-A757-9D27E5382C10}"/>
              </a:ext>
            </a:extLst>
          </p:cNvPr>
          <p:cNvSpPr txBox="1"/>
          <p:nvPr/>
        </p:nvSpPr>
        <p:spPr>
          <a:xfrm>
            <a:off x="3608610" y="393253"/>
            <a:ext cx="3105402" cy="523220"/>
          </a:xfrm>
          <a:prstGeom prst="rect">
            <a:avLst/>
          </a:prstGeom>
          <a:noFill/>
        </p:spPr>
        <p:txBody>
          <a:bodyPr wrap="none" rtlCol="0">
            <a:spAutoFit/>
          </a:bodyPr>
          <a:lstStyle/>
          <a:p>
            <a:r>
              <a:rPr lang="uk-UA" sz="2800" b="1" dirty="0">
                <a:solidFill>
                  <a:srgbClr val="C00000"/>
                </a:solidFill>
                <a:latin typeface="Arial" panose="020B0604020202020204" pitchFamily="34" charset="0"/>
              </a:rPr>
              <a:t>Навіщо це мені?</a:t>
            </a:r>
          </a:p>
        </p:txBody>
      </p:sp>
      <p:graphicFrame>
        <p:nvGraphicFramePr>
          <p:cNvPr id="8" name="Схема 7">
            <a:extLst>
              <a:ext uri="{FF2B5EF4-FFF2-40B4-BE49-F238E27FC236}">
                <a16:creationId xmlns:a16="http://schemas.microsoft.com/office/drawing/2014/main" id="{CE8A0B29-6577-E548-C2F9-9E7BDFCAC4CD}"/>
              </a:ext>
            </a:extLst>
          </p:cNvPr>
          <p:cNvGraphicFramePr/>
          <p:nvPr>
            <p:extLst>
              <p:ext uri="{D42A27DB-BD31-4B8C-83A1-F6EECF244321}">
                <p14:modId xmlns:p14="http://schemas.microsoft.com/office/powerpoint/2010/main" val="2095287272"/>
              </p:ext>
            </p:extLst>
          </p:nvPr>
        </p:nvGraphicFramePr>
        <p:xfrm>
          <a:off x="2796627" y="1046080"/>
          <a:ext cx="922458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Групувати 6">
            <a:extLst>
              <a:ext uri="{FF2B5EF4-FFF2-40B4-BE49-F238E27FC236}">
                <a16:creationId xmlns:a16="http://schemas.microsoft.com/office/drawing/2014/main" id="{534EACD9-C91B-350E-3848-7A30EEB7E987}"/>
              </a:ext>
            </a:extLst>
          </p:cNvPr>
          <p:cNvGrpSpPr/>
          <p:nvPr/>
        </p:nvGrpSpPr>
        <p:grpSpPr>
          <a:xfrm>
            <a:off x="0" y="57148"/>
            <a:ext cx="3979378" cy="6800852"/>
            <a:chOff x="0" y="57148"/>
            <a:chExt cx="3979378" cy="6800852"/>
          </a:xfrm>
        </p:grpSpPr>
        <p:pic>
          <p:nvPicPr>
            <p:cNvPr id="9" name="Picture 2" descr="На зображенні може бути: 2 людини та текст">
              <a:extLst>
                <a:ext uri="{FF2B5EF4-FFF2-40B4-BE49-F238E27FC236}">
                  <a16:creationId xmlns:a16="http://schemas.microsoft.com/office/drawing/2014/main" id="{94559CC1-80E9-C661-E230-CC5DB001AD3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62764"/>
            <a:stretch/>
          </p:blipFill>
          <p:spPr bwMode="auto">
            <a:xfrm>
              <a:off x="0" y="1445078"/>
              <a:ext cx="2305027" cy="437605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Групувати 9">
              <a:extLst>
                <a:ext uri="{FF2B5EF4-FFF2-40B4-BE49-F238E27FC236}">
                  <a16:creationId xmlns:a16="http://schemas.microsoft.com/office/drawing/2014/main" id="{78377173-99CF-A71E-1ECF-F719B7B60197}"/>
                </a:ext>
              </a:extLst>
            </p:cNvPr>
            <p:cNvGrpSpPr/>
            <p:nvPr/>
          </p:nvGrpSpPr>
          <p:grpSpPr>
            <a:xfrm>
              <a:off x="57148" y="57148"/>
              <a:ext cx="3533064" cy="1317269"/>
              <a:chOff x="8658936" y="32656"/>
              <a:chExt cx="3533064" cy="1317269"/>
            </a:xfrm>
          </p:grpSpPr>
          <p:pic>
            <p:nvPicPr>
              <p:cNvPr id="12" name="Рисунок 11">
                <a:extLst>
                  <a:ext uri="{FF2B5EF4-FFF2-40B4-BE49-F238E27FC236}">
                    <a16:creationId xmlns:a16="http://schemas.microsoft.com/office/drawing/2014/main" id="{A508B062-EA5B-205C-A2B5-D93BFB39D4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8936" y="32656"/>
                <a:ext cx="1378670" cy="1317269"/>
              </a:xfrm>
              <a:prstGeom prst="rect">
                <a:avLst/>
              </a:prstGeom>
            </p:spPr>
          </p:pic>
          <p:pic>
            <p:nvPicPr>
              <p:cNvPr id="13" name="Рисунок 12">
                <a:extLst>
                  <a:ext uri="{FF2B5EF4-FFF2-40B4-BE49-F238E27FC236}">
                    <a16:creationId xmlns:a16="http://schemas.microsoft.com/office/drawing/2014/main" id="{54A18E3A-8E8E-8110-C4AA-EDDE5E2132A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27921" y="123475"/>
                <a:ext cx="1064079" cy="1135628"/>
              </a:xfrm>
              <a:prstGeom prst="rect">
                <a:avLst/>
              </a:prstGeom>
            </p:spPr>
          </p:pic>
          <p:pic>
            <p:nvPicPr>
              <p:cNvPr id="14" name="Рисунок 13">
                <a:extLst>
                  <a:ext uri="{FF2B5EF4-FFF2-40B4-BE49-F238E27FC236}">
                    <a16:creationId xmlns:a16="http://schemas.microsoft.com/office/drawing/2014/main" id="{2D75E140-237C-8D35-1454-FABFF89E288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64915" y="70804"/>
                <a:ext cx="1426746" cy="1240971"/>
              </a:xfrm>
              <a:prstGeom prst="rect">
                <a:avLst/>
              </a:prstGeom>
            </p:spPr>
          </p:pic>
        </p:grpSp>
        <p:sp>
          <p:nvSpPr>
            <p:cNvPr id="11" name="TextBox 10">
              <a:extLst>
                <a:ext uri="{FF2B5EF4-FFF2-40B4-BE49-F238E27FC236}">
                  <a16:creationId xmlns:a16="http://schemas.microsoft.com/office/drawing/2014/main" id="{478CC707-768C-9744-FD18-B6E05B631F16}"/>
                </a:ext>
              </a:extLst>
            </p:cNvPr>
            <p:cNvSpPr txBox="1"/>
            <p:nvPr/>
          </p:nvSpPr>
          <p:spPr>
            <a:xfrm>
              <a:off x="0" y="5780782"/>
              <a:ext cx="3979378" cy="1077218"/>
            </a:xfrm>
            <a:prstGeom prst="rect">
              <a:avLst/>
            </a:prstGeom>
            <a:solidFill>
              <a:schemeClr val="bg1"/>
            </a:solidFill>
            <a:ln>
              <a:noFill/>
            </a:ln>
          </p:spPr>
          <p:txBody>
            <a:bodyPr vert="horz" wrap="square" rtlCol="0">
              <a:spAutoFit/>
            </a:bodyPr>
            <a:lstStyle/>
            <a:p>
              <a:r>
                <a:rPr lang="uk-UA" b="1" dirty="0">
                  <a:solidFill>
                    <a:srgbClr val="9E3011"/>
                  </a:solidFill>
                  <a:latin typeface="Century Gothic" panose="020B0502020202020204" pitchFamily="34" charset="0"/>
                </a:rPr>
                <a:t>Мотиваційний лист: </a:t>
              </a:r>
            </a:p>
            <a:p>
              <a:r>
                <a:rPr lang="uk-UA" b="1" dirty="0">
                  <a:solidFill>
                    <a:srgbClr val="9E3011"/>
                  </a:solidFill>
                  <a:latin typeface="Century Gothic" panose="020B0502020202020204" pitchFamily="34" charset="0"/>
                </a:rPr>
                <a:t>практикум для абітурієнтів:</a:t>
              </a:r>
            </a:p>
            <a:p>
              <a:r>
                <a:rPr lang="uk-UA" sz="1400" b="1" i="1" dirty="0">
                  <a:solidFill>
                    <a:srgbClr val="002B6C"/>
                  </a:solidFill>
                  <a:latin typeface="Century Gothic" panose="020B0502020202020204" pitchFamily="34" charset="0"/>
                </a:rPr>
                <a:t>Наталія </a:t>
              </a:r>
              <a:r>
                <a:rPr lang="uk-UA" sz="1400" b="1" i="1" dirty="0" err="1">
                  <a:solidFill>
                    <a:srgbClr val="002B6C"/>
                  </a:solidFill>
                  <a:latin typeface="Century Gothic" panose="020B0502020202020204" pitchFamily="34" charset="0"/>
                </a:rPr>
                <a:t>Портницька</a:t>
              </a:r>
              <a:endParaRPr lang="uk-UA" sz="1400" b="1" i="1" dirty="0">
                <a:solidFill>
                  <a:srgbClr val="002B6C"/>
                </a:solidFill>
                <a:latin typeface="Century Gothic" panose="020B0502020202020204" pitchFamily="34" charset="0"/>
              </a:endParaRPr>
            </a:p>
            <a:p>
              <a:r>
                <a:rPr lang="uk-UA" sz="1400" b="1" i="1" dirty="0">
                  <a:solidFill>
                    <a:srgbClr val="002B6C"/>
                  </a:solidFill>
                  <a:latin typeface="Century Gothic" panose="020B0502020202020204" pitchFamily="34" charset="0"/>
                </a:rPr>
                <a:t>Ольга </a:t>
              </a:r>
              <a:r>
                <a:rPr lang="uk-UA" sz="1400" b="1" i="1" dirty="0" err="1">
                  <a:solidFill>
                    <a:srgbClr val="002B6C"/>
                  </a:solidFill>
                  <a:latin typeface="Century Gothic" panose="020B0502020202020204" pitchFamily="34" charset="0"/>
                </a:rPr>
                <a:t>Савиченко</a:t>
              </a:r>
              <a:endParaRPr lang="uk-UA" sz="1400" b="1" i="1" dirty="0">
                <a:solidFill>
                  <a:srgbClr val="002B6C"/>
                </a:solidFill>
                <a:latin typeface="Century Gothic" panose="020B0502020202020204" pitchFamily="34" charset="0"/>
              </a:endParaRPr>
            </a:p>
          </p:txBody>
        </p:sp>
      </p:grpSp>
    </p:spTree>
    <p:extLst>
      <p:ext uri="{BB962C8B-B14F-4D97-AF65-F5344CB8AC3E}">
        <p14:creationId xmlns:p14="http://schemas.microsoft.com/office/powerpoint/2010/main" val="120323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2AB6E5E-C413-A6D8-D759-249FCC5DFCA8}"/>
              </a:ext>
            </a:extLst>
          </p:cNvPr>
          <p:cNvSpPr txBox="1"/>
          <p:nvPr/>
        </p:nvSpPr>
        <p:spPr>
          <a:xfrm>
            <a:off x="3695042" y="675471"/>
            <a:ext cx="7924143" cy="2658356"/>
          </a:xfrm>
          <a:prstGeom prst="rect">
            <a:avLst/>
          </a:prstGeom>
          <a:noFill/>
        </p:spPr>
        <p:txBody>
          <a:bodyPr wrap="square">
            <a:spAutoFit/>
          </a:bodyPr>
          <a:lstStyle/>
          <a:p>
            <a:pPr>
              <a:lnSpc>
                <a:spcPct val="107000"/>
              </a:lnSpc>
              <a:spcAft>
                <a:spcPts val="800"/>
              </a:spcAft>
            </a:pPr>
            <a:r>
              <a:rPr lang="uk-UA" sz="1800" dirty="0">
                <a:effectLst/>
                <a:latin typeface="Arial" panose="020B0604020202020204" pitchFamily="34" charset="0"/>
                <a:ea typeface="Calibri" panose="020F0502020204030204" pitchFamily="34" charset="0"/>
                <a:cs typeface="Arial" panose="020B0604020202020204" pitchFamily="34" charset="0"/>
              </a:rPr>
              <a:t>Критерії оцінки Мотиваційного листа визначає кожен університет  </a:t>
            </a:r>
          </a:p>
          <a:p>
            <a:pPr>
              <a:lnSpc>
                <a:spcPct val="107000"/>
              </a:lnSpc>
              <a:spcAft>
                <a:spcPts val="800"/>
              </a:spcAft>
            </a:pPr>
            <a:r>
              <a:rPr lang="uk-UA" sz="1800" dirty="0">
                <a:effectLst/>
                <a:latin typeface="Arial" panose="020B0604020202020204" pitchFamily="34" charset="0"/>
                <a:ea typeface="Calibri" panose="020F0502020204030204" pitchFamily="34" charset="0"/>
                <a:cs typeface="Arial" panose="020B0604020202020204" pitchFamily="34" charset="0"/>
              </a:rPr>
              <a:t>сайті ЖДУ </a:t>
            </a:r>
            <a:r>
              <a:rPr lang="uk-UA"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https://zu.edu.ua/pr_komisia.html</a:t>
            </a:r>
            <a:r>
              <a:rPr lang="uk-UA" sz="1800" dirty="0">
                <a:effectLst/>
                <a:latin typeface="Arial" panose="020B0604020202020204" pitchFamily="34" charset="0"/>
                <a:ea typeface="Calibri" panose="020F0502020204030204" pitchFamily="34" charset="0"/>
                <a:cs typeface="Arial" panose="020B0604020202020204" pitchFamily="34" charset="0"/>
              </a:rPr>
              <a:t> (не пізніше 1 червня)</a:t>
            </a:r>
          </a:p>
          <a:p>
            <a:pPr>
              <a:lnSpc>
                <a:spcPct val="107000"/>
              </a:lnSpc>
              <a:spcAft>
                <a:spcPts val="800"/>
              </a:spcAft>
            </a:pPr>
            <a:r>
              <a:rPr lang="uk-UA" u="sng"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https://mon.gov.ua/storage/app/media/vishcha-osvita/vstup-2022/05.05.2022/Nakaz.MON.vnesennya.zmin.400-02.05.2022.pdf</a:t>
            </a:r>
            <a:endParaRPr lang="uk-UA" u="sng" dirty="0">
              <a:solidFill>
                <a:srgbClr val="0563C1"/>
              </a:solidFill>
              <a:latin typeface="Arial" panose="020B0604020202020204" pitchFamily="34" charset="0"/>
              <a:cs typeface="Arial" panose="020B0604020202020204" pitchFamily="34" charset="0"/>
            </a:endParaRPr>
          </a:p>
          <a:p>
            <a:pPr>
              <a:lnSpc>
                <a:spcPct val="107000"/>
              </a:lnSpc>
              <a:spcAft>
                <a:spcPts val="800"/>
              </a:spcAft>
            </a:pPr>
            <a:r>
              <a:rPr lang="uk-UA" u="sng" dirty="0">
                <a:solidFill>
                  <a:srgbClr val="0563C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https://zu.edu.ua/time.html</a:t>
            </a:r>
            <a:r>
              <a:rPr lang="uk-UA" u="sng" dirty="0">
                <a:solidFill>
                  <a:srgbClr val="0563C1"/>
                </a:solidFill>
                <a:latin typeface="Arial" panose="020B0604020202020204" pitchFamily="34" charset="0"/>
                <a:cs typeface="Arial" panose="020B0604020202020204" pitchFamily="34" charset="0"/>
              </a:rPr>
              <a:t> </a:t>
            </a:r>
          </a:p>
          <a:p>
            <a:pPr>
              <a:lnSpc>
                <a:spcPct val="107000"/>
              </a:lnSpc>
              <a:spcAft>
                <a:spcPts val="800"/>
              </a:spcAft>
            </a:pPr>
            <a:r>
              <a:rPr lang="uk-U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https://t.me/vstuposvita</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uk-UA"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73DB8B7-C6DA-FF81-029A-846E65A21825}"/>
              </a:ext>
            </a:extLst>
          </p:cNvPr>
          <p:cNvSpPr txBox="1"/>
          <p:nvPr/>
        </p:nvSpPr>
        <p:spPr>
          <a:xfrm>
            <a:off x="3695042" y="3879727"/>
            <a:ext cx="6097314" cy="519886"/>
          </a:xfrm>
          <a:prstGeom prst="rect">
            <a:avLst/>
          </a:prstGeom>
          <a:noFill/>
        </p:spPr>
        <p:txBody>
          <a:bodyPr wrap="square">
            <a:spAutoFit/>
          </a:bodyPr>
          <a:lstStyle/>
          <a:p>
            <a:pPr>
              <a:lnSpc>
                <a:spcPct val="107000"/>
              </a:lnSpc>
              <a:spcAft>
                <a:spcPts val="800"/>
              </a:spcAft>
            </a:pPr>
            <a:r>
              <a:rPr lang="uk-UA" sz="2800" b="1" dirty="0">
                <a:solidFill>
                  <a:srgbClr val="C00000"/>
                </a:solidFill>
                <a:latin typeface="Arial" panose="020B0604020202020204" pitchFamily="34" charset="0"/>
              </a:rPr>
              <a:t>Етапи вступної кампанії:</a:t>
            </a:r>
          </a:p>
        </p:txBody>
      </p:sp>
      <p:graphicFrame>
        <p:nvGraphicFramePr>
          <p:cNvPr id="11" name="Схема 10">
            <a:extLst>
              <a:ext uri="{FF2B5EF4-FFF2-40B4-BE49-F238E27FC236}">
                <a16:creationId xmlns:a16="http://schemas.microsoft.com/office/drawing/2014/main" id="{A5444999-6789-8F9E-EAF9-674BDB270F62}"/>
              </a:ext>
            </a:extLst>
          </p:cNvPr>
          <p:cNvGraphicFramePr/>
          <p:nvPr>
            <p:extLst>
              <p:ext uri="{D42A27DB-BD31-4B8C-83A1-F6EECF244321}">
                <p14:modId xmlns:p14="http://schemas.microsoft.com/office/powerpoint/2010/main" val="1673197980"/>
              </p:ext>
            </p:extLst>
          </p:nvPr>
        </p:nvGraphicFramePr>
        <p:xfrm>
          <a:off x="3358055" y="2427890"/>
          <a:ext cx="8726213" cy="55628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Групувати 7">
            <a:extLst>
              <a:ext uri="{FF2B5EF4-FFF2-40B4-BE49-F238E27FC236}">
                <a16:creationId xmlns:a16="http://schemas.microsoft.com/office/drawing/2014/main" id="{7D86AEE1-F9F6-4F58-9AC6-C23EB3309836}"/>
              </a:ext>
            </a:extLst>
          </p:cNvPr>
          <p:cNvGrpSpPr/>
          <p:nvPr/>
        </p:nvGrpSpPr>
        <p:grpSpPr>
          <a:xfrm>
            <a:off x="0" y="57148"/>
            <a:ext cx="3979378" cy="6800852"/>
            <a:chOff x="0" y="57148"/>
            <a:chExt cx="3979378" cy="6800852"/>
          </a:xfrm>
        </p:grpSpPr>
        <p:pic>
          <p:nvPicPr>
            <p:cNvPr id="12" name="Picture 2" descr="На зображенні може бути: 2 людини та текст">
              <a:extLst>
                <a:ext uri="{FF2B5EF4-FFF2-40B4-BE49-F238E27FC236}">
                  <a16:creationId xmlns:a16="http://schemas.microsoft.com/office/drawing/2014/main" id="{F8A8B817-5F7C-F561-9396-4F97453C653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62764"/>
            <a:stretch/>
          </p:blipFill>
          <p:spPr bwMode="auto">
            <a:xfrm>
              <a:off x="0" y="1445078"/>
              <a:ext cx="2305027" cy="437605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Групувати 12">
              <a:extLst>
                <a:ext uri="{FF2B5EF4-FFF2-40B4-BE49-F238E27FC236}">
                  <a16:creationId xmlns:a16="http://schemas.microsoft.com/office/drawing/2014/main" id="{9FCF8D50-B1BA-06C1-8E8F-02DE95E237D1}"/>
                </a:ext>
              </a:extLst>
            </p:cNvPr>
            <p:cNvGrpSpPr/>
            <p:nvPr/>
          </p:nvGrpSpPr>
          <p:grpSpPr>
            <a:xfrm>
              <a:off x="57148" y="57148"/>
              <a:ext cx="3533064" cy="1317269"/>
              <a:chOff x="8658936" y="32656"/>
              <a:chExt cx="3533064" cy="1317269"/>
            </a:xfrm>
          </p:grpSpPr>
          <p:pic>
            <p:nvPicPr>
              <p:cNvPr id="15" name="Рисунок 14">
                <a:extLst>
                  <a:ext uri="{FF2B5EF4-FFF2-40B4-BE49-F238E27FC236}">
                    <a16:creationId xmlns:a16="http://schemas.microsoft.com/office/drawing/2014/main" id="{9418C5D5-1384-3882-EC10-941FA54F3E7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58936" y="32656"/>
                <a:ext cx="1378670" cy="1317269"/>
              </a:xfrm>
              <a:prstGeom prst="rect">
                <a:avLst/>
              </a:prstGeom>
            </p:spPr>
          </p:pic>
          <p:pic>
            <p:nvPicPr>
              <p:cNvPr id="16" name="Рисунок 15">
                <a:extLst>
                  <a:ext uri="{FF2B5EF4-FFF2-40B4-BE49-F238E27FC236}">
                    <a16:creationId xmlns:a16="http://schemas.microsoft.com/office/drawing/2014/main" id="{D8C6A75C-1B3B-0B4C-EA85-0C0F4A51840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27921" y="123475"/>
                <a:ext cx="1064079" cy="1135628"/>
              </a:xfrm>
              <a:prstGeom prst="rect">
                <a:avLst/>
              </a:prstGeom>
            </p:spPr>
          </p:pic>
          <p:pic>
            <p:nvPicPr>
              <p:cNvPr id="17" name="Рисунок 16">
                <a:extLst>
                  <a:ext uri="{FF2B5EF4-FFF2-40B4-BE49-F238E27FC236}">
                    <a16:creationId xmlns:a16="http://schemas.microsoft.com/office/drawing/2014/main" id="{6E569FD4-24B3-85DE-94FD-37EDCCCC5B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64915" y="70804"/>
                <a:ext cx="1426746" cy="1240971"/>
              </a:xfrm>
              <a:prstGeom prst="rect">
                <a:avLst/>
              </a:prstGeom>
            </p:spPr>
          </p:pic>
        </p:grpSp>
        <p:sp>
          <p:nvSpPr>
            <p:cNvPr id="14" name="TextBox 13">
              <a:extLst>
                <a:ext uri="{FF2B5EF4-FFF2-40B4-BE49-F238E27FC236}">
                  <a16:creationId xmlns:a16="http://schemas.microsoft.com/office/drawing/2014/main" id="{EECB2CC3-38B3-6F94-31C4-EA0526DFD596}"/>
                </a:ext>
              </a:extLst>
            </p:cNvPr>
            <p:cNvSpPr txBox="1"/>
            <p:nvPr/>
          </p:nvSpPr>
          <p:spPr>
            <a:xfrm>
              <a:off x="0" y="5780782"/>
              <a:ext cx="3979378" cy="1077218"/>
            </a:xfrm>
            <a:prstGeom prst="rect">
              <a:avLst/>
            </a:prstGeom>
            <a:solidFill>
              <a:schemeClr val="bg1"/>
            </a:solidFill>
            <a:ln>
              <a:noFill/>
            </a:ln>
          </p:spPr>
          <p:txBody>
            <a:bodyPr vert="horz" wrap="square" rtlCol="0">
              <a:spAutoFit/>
            </a:bodyPr>
            <a:lstStyle/>
            <a:p>
              <a:r>
                <a:rPr lang="uk-UA" b="1" dirty="0">
                  <a:solidFill>
                    <a:srgbClr val="9E3011"/>
                  </a:solidFill>
                  <a:latin typeface="Century Gothic" panose="020B0502020202020204" pitchFamily="34" charset="0"/>
                </a:rPr>
                <a:t>Мотиваційний лист: </a:t>
              </a:r>
            </a:p>
            <a:p>
              <a:r>
                <a:rPr lang="uk-UA" b="1" dirty="0">
                  <a:solidFill>
                    <a:srgbClr val="9E3011"/>
                  </a:solidFill>
                  <a:latin typeface="Century Gothic" panose="020B0502020202020204" pitchFamily="34" charset="0"/>
                </a:rPr>
                <a:t>практикум для абітурієнтів:</a:t>
              </a:r>
            </a:p>
            <a:p>
              <a:r>
                <a:rPr lang="uk-UA" sz="1400" b="1" i="1" dirty="0">
                  <a:solidFill>
                    <a:srgbClr val="002B6C"/>
                  </a:solidFill>
                  <a:latin typeface="Century Gothic" panose="020B0502020202020204" pitchFamily="34" charset="0"/>
                </a:rPr>
                <a:t>Наталія </a:t>
              </a:r>
              <a:r>
                <a:rPr lang="uk-UA" sz="1400" b="1" i="1" dirty="0" err="1">
                  <a:solidFill>
                    <a:srgbClr val="002B6C"/>
                  </a:solidFill>
                  <a:latin typeface="Century Gothic" panose="020B0502020202020204" pitchFamily="34" charset="0"/>
                </a:rPr>
                <a:t>Портницька</a:t>
              </a:r>
              <a:endParaRPr lang="uk-UA" sz="1400" b="1" i="1" dirty="0">
                <a:solidFill>
                  <a:srgbClr val="002B6C"/>
                </a:solidFill>
                <a:latin typeface="Century Gothic" panose="020B0502020202020204" pitchFamily="34" charset="0"/>
              </a:endParaRPr>
            </a:p>
            <a:p>
              <a:r>
                <a:rPr lang="uk-UA" sz="1400" b="1" i="1" dirty="0">
                  <a:solidFill>
                    <a:srgbClr val="002B6C"/>
                  </a:solidFill>
                  <a:latin typeface="Century Gothic" panose="020B0502020202020204" pitchFamily="34" charset="0"/>
                </a:rPr>
                <a:t>Ольга </a:t>
              </a:r>
              <a:r>
                <a:rPr lang="uk-UA" sz="1400" b="1" i="1" dirty="0" err="1">
                  <a:solidFill>
                    <a:srgbClr val="002B6C"/>
                  </a:solidFill>
                  <a:latin typeface="Century Gothic" panose="020B0502020202020204" pitchFamily="34" charset="0"/>
                </a:rPr>
                <a:t>Савиченко</a:t>
              </a:r>
              <a:endParaRPr lang="uk-UA" sz="1400" b="1" i="1" dirty="0">
                <a:solidFill>
                  <a:srgbClr val="002B6C"/>
                </a:solidFill>
                <a:latin typeface="Century Gothic" panose="020B0502020202020204" pitchFamily="34" charset="0"/>
              </a:endParaRPr>
            </a:p>
          </p:txBody>
        </p:sp>
      </p:grpSp>
    </p:spTree>
    <p:extLst>
      <p:ext uri="{BB962C8B-B14F-4D97-AF65-F5344CB8AC3E}">
        <p14:creationId xmlns:p14="http://schemas.microsoft.com/office/powerpoint/2010/main" val="1395243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15C047A3-9D78-40DC-B763-4CA729BDD3C5}"/>
              </a:ext>
            </a:extLst>
          </p:cNvPr>
          <p:cNvGraphicFramePr/>
          <p:nvPr>
            <p:extLst>
              <p:ext uri="{D42A27DB-BD31-4B8C-83A1-F6EECF244321}">
                <p14:modId xmlns:p14="http://schemas.microsoft.com/office/powerpoint/2010/main" val="1746375603"/>
              </p:ext>
            </p:extLst>
          </p:nvPr>
        </p:nvGraphicFramePr>
        <p:xfrm>
          <a:off x="4098474" y="1853297"/>
          <a:ext cx="7813223" cy="3692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Групувати 5">
            <a:extLst>
              <a:ext uri="{FF2B5EF4-FFF2-40B4-BE49-F238E27FC236}">
                <a16:creationId xmlns:a16="http://schemas.microsoft.com/office/drawing/2014/main" id="{730C2F9F-981D-2DBD-6DBB-C81933D94EA1}"/>
              </a:ext>
            </a:extLst>
          </p:cNvPr>
          <p:cNvGrpSpPr/>
          <p:nvPr/>
        </p:nvGrpSpPr>
        <p:grpSpPr>
          <a:xfrm>
            <a:off x="0" y="57148"/>
            <a:ext cx="3979378" cy="6800852"/>
            <a:chOff x="0" y="57148"/>
            <a:chExt cx="3979378" cy="6800852"/>
          </a:xfrm>
        </p:grpSpPr>
        <p:pic>
          <p:nvPicPr>
            <p:cNvPr id="7" name="Picture 2" descr="На зображенні може бути: 2 людини та текст">
              <a:extLst>
                <a:ext uri="{FF2B5EF4-FFF2-40B4-BE49-F238E27FC236}">
                  <a16:creationId xmlns:a16="http://schemas.microsoft.com/office/drawing/2014/main" id="{33190667-BFD9-BA88-692E-B03EFD8B09C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62764"/>
            <a:stretch/>
          </p:blipFill>
          <p:spPr bwMode="auto">
            <a:xfrm>
              <a:off x="0" y="1445078"/>
              <a:ext cx="2305027" cy="437605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Групувати 7">
              <a:extLst>
                <a:ext uri="{FF2B5EF4-FFF2-40B4-BE49-F238E27FC236}">
                  <a16:creationId xmlns:a16="http://schemas.microsoft.com/office/drawing/2014/main" id="{B409AA10-24E7-D85B-F658-0CC80825A0A7}"/>
                </a:ext>
              </a:extLst>
            </p:cNvPr>
            <p:cNvGrpSpPr/>
            <p:nvPr/>
          </p:nvGrpSpPr>
          <p:grpSpPr>
            <a:xfrm>
              <a:off x="57148" y="57148"/>
              <a:ext cx="3533064" cy="1317269"/>
              <a:chOff x="8658936" y="32656"/>
              <a:chExt cx="3533064" cy="1317269"/>
            </a:xfrm>
          </p:grpSpPr>
          <p:pic>
            <p:nvPicPr>
              <p:cNvPr id="10" name="Рисунок 9">
                <a:extLst>
                  <a:ext uri="{FF2B5EF4-FFF2-40B4-BE49-F238E27FC236}">
                    <a16:creationId xmlns:a16="http://schemas.microsoft.com/office/drawing/2014/main" id="{5FD52284-FF1E-DE85-915F-24B57AACD6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8936" y="32656"/>
                <a:ext cx="1378670" cy="1317269"/>
              </a:xfrm>
              <a:prstGeom prst="rect">
                <a:avLst/>
              </a:prstGeom>
            </p:spPr>
          </p:pic>
          <p:pic>
            <p:nvPicPr>
              <p:cNvPr id="11" name="Рисунок 10">
                <a:extLst>
                  <a:ext uri="{FF2B5EF4-FFF2-40B4-BE49-F238E27FC236}">
                    <a16:creationId xmlns:a16="http://schemas.microsoft.com/office/drawing/2014/main" id="{5F977960-904D-5AB7-EEC0-20CFFAEEF3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27921" y="123475"/>
                <a:ext cx="1064079" cy="1135628"/>
              </a:xfrm>
              <a:prstGeom prst="rect">
                <a:avLst/>
              </a:prstGeom>
            </p:spPr>
          </p:pic>
          <p:pic>
            <p:nvPicPr>
              <p:cNvPr id="12" name="Рисунок 11">
                <a:extLst>
                  <a:ext uri="{FF2B5EF4-FFF2-40B4-BE49-F238E27FC236}">
                    <a16:creationId xmlns:a16="http://schemas.microsoft.com/office/drawing/2014/main" id="{F3B2A6D0-5CA9-021B-E814-D7DCC0B7D6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64915" y="70804"/>
                <a:ext cx="1426746" cy="1240971"/>
              </a:xfrm>
              <a:prstGeom prst="rect">
                <a:avLst/>
              </a:prstGeom>
            </p:spPr>
          </p:pic>
        </p:grpSp>
        <p:sp>
          <p:nvSpPr>
            <p:cNvPr id="9" name="TextBox 8">
              <a:extLst>
                <a:ext uri="{FF2B5EF4-FFF2-40B4-BE49-F238E27FC236}">
                  <a16:creationId xmlns:a16="http://schemas.microsoft.com/office/drawing/2014/main" id="{91C25156-D5E0-6D31-2829-557D49DFA295}"/>
                </a:ext>
              </a:extLst>
            </p:cNvPr>
            <p:cNvSpPr txBox="1"/>
            <p:nvPr/>
          </p:nvSpPr>
          <p:spPr>
            <a:xfrm>
              <a:off x="0" y="5780782"/>
              <a:ext cx="3979378" cy="1077218"/>
            </a:xfrm>
            <a:prstGeom prst="rect">
              <a:avLst/>
            </a:prstGeom>
            <a:solidFill>
              <a:schemeClr val="bg1"/>
            </a:solidFill>
            <a:ln>
              <a:noFill/>
            </a:ln>
          </p:spPr>
          <p:txBody>
            <a:bodyPr vert="horz" wrap="square" rtlCol="0">
              <a:spAutoFit/>
            </a:bodyPr>
            <a:lstStyle/>
            <a:p>
              <a:r>
                <a:rPr lang="uk-UA" b="1" dirty="0">
                  <a:solidFill>
                    <a:srgbClr val="9E3011"/>
                  </a:solidFill>
                  <a:latin typeface="Century Gothic" panose="020B0502020202020204" pitchFamily="34" charset="0"/>
                </a:rPr>
                <a:t>Мотиваційний лист: </a:t>
              </a:r>
            </a:p>
            <a:p>
              <a:r>
                <a:rPr lang="uk-UA" b="1" dirty="0">
                  <a:solidFill>
                    <a:srgbClr val="9E3011"/>
                  </a:solidFill>
                  <a:latin typeface="Century Gothic" panose="020B0502020202020204" pitchFamily="34" charset="0"/>
                </a:rPr>
                <a:t>практикум для абітурієнтів:</a:t>
              </a:r>
            </a:p>
            <a:p>
              <a:r>
                <a:rPr lang="uk-UA" sz="1400" b="1" i="1" dirty="0">
                  <a:solidFill>
                    <a:srgbClr val="002B6C"/>
                  </a:solidFill>
                  <a:latin typeface="Century Gothic" panose="020B0502020202020204" pitchFamily="34" charset="0"/>
                </a:rPr>
                <a:t>Наталія </a:t>
              </a:r>
              <a:r>
                <a:rPr lang="uk-UA" sz="1400" b="1" i="1" dirty="0" err="1">
                  <a:solidFill>
                    <a:srgbClr val="002B6C"/>
                  </a:solidFill>
                  <a:latin typeface="Century Gothic" panose="020B0502020202020204" pitchFamily="34" charset="0"/>
                </a:rPr>
                <a:t>Портницька</a:t>
              </a:r>
              <a:endParaRPr lang="uk-UA" sz="1400" b="1" i="1" dirty="0">
                <a:solidFill>
                  <a:srgbClr val="002B6C"/>
                </a:solidFill>
                <a:latin typeface="Century Gothic" panose="020B0502020202020204" pitchFamily="34" charset="0"/>
              </a:endParaRPr>
            </a:p>
            <a:p>
              <a:r>
                <a:rPr lang="uk-UA" sz="1400" b="1" i="1" dirty="0">
                  <a:solidFill>
                    <a:srgbClr val="002B6C"/>
                  </a:solidFill>
                  <a:latin typeface="Century Gothic" panose="020B0502020202020204" pitchFamily="34" charset="0"/>
                </a:rPr>
                <a:t>Ольга </a:t>
              </a:r>
              <a:r>
                <a:rPr lang="uk-UA" sz="1400" b="1" i="1" dirty="0" err="1">
                  <a:solidFill>
                    <a:srgbClr val="002B6C"/>
                  </a:solidFill>
                  <a:latin typeface="Century Gothic" panose="020B0502020202020204" pitchFamily="34" charset="0"/>
                </a:rPr>
                <a:t>Савиченко</a:t>
              </a:r>
              <a:endParaRPr lang="uk-UA" sz="1400" b="1" i="1" dirty="0">
                <a:solidFill>
                  <a:srgbClr val="002B6C"/>
                </a:solidFill>
                <a:latin typeface="Century Gothic" panose="020B0502020202020204" pitchFamily="34" charset="0"/>
              </a:endParaRPr>
            </a:p>
          </p:txBody>
        </p:sp>
      </p:grpSp>
    </p:spTree>
    <p:extLst>
      <p:ext uri="{BB962C8B-B14F-4D97-AF65-F5344CB8AC3E}">
        <p14:creationId xmlns:p14="http://schemas.microsoft.com/office/powerpoint/2010/main" val="1185531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B417D6-BB9E-483C-91BB-654ED1B5A4BA}"/>
              </a:ext>
            </a:extLst>
          </p:cNvPr>
          <p:cNvSpPr txBox="1"/>
          <p:nvPr/>
        </p:nvSpPr>
        <p:spPr>
          <a:xfrm>
            <a:off x="4188281" y="1301467"/>
            <a:ext cx="6849835" cy="3970318"/>
          </a:xfrm>
          <a:prstGeom prst="rect">
            <a:avLst/>
          </a:prstGeom>
          <a:noFill/>
        </p:spPr>
        <p:txBody>
          <a:bodyPr wrap="square">
            <a:spAutoFit/>
          </a:bodyPr>
          <a:lstStyle/>
          <a:p>
            <a:pPr algn="just">
              <a:spcBef>
                <a:spcPts val="1200"/>
              </a:spcBef>
              <a:spcAft>
                <a:spcPts val="1200"/>
              </a:spcAft>
            </a:pPr>
            <a:r>
              <a:rPr lang="uk-UA" sz="2800" b="1" dirty="0">
                <a:solidFill>
                  <a:srgbClr val="C00000"/>
                </a:solidFill>
                <a:latin typeface="Arial" panose="020B0604020202020204" pitchFamily="34" charset="0"/>
              </a:rPr>
              <a:t>Ключові запитання:</a:t>
            </a:r>
          </a:p>
          <a:p>
            <a:pPr marL="285744" indent="-285744" algn="just">
              <a:spcBef>
                <a:spcPts val="1200"/>
              </a:spcBef>
              <a:spcAft>
                <a:spcPts val="1200"/>
              </a:spcAft>
              <a:buSzPct val="120000"/>
              <a:buFont typeface="Arial" panose="020B0604020202020204" pitchFamily="34" charset="0"/>
              <a:buChar char="?"/>
            </a:pPr>
            <a:r>
              <a:rPr lang="uk-UA" dirty="0">
                <a:solidFill>
                  <a:srgbClr val="333333"/>
                </a:solidFill>
                <a:latin typeface="Arial" panose="020B0604020202020204" pitchFamily="34" charset="0"/>
              </a:rPr>
              <a:t>хто ви і які ваші сподівання на майбутнє навчання;</a:t>
            </a:r>
          </a:p>
          <a:p>
            <a:pPr marL="285744" indent="-285744" algn="just">
              <a:spcBef>
                <a:spcPts val="1200"/>
              </a:spcBef>
              <a:spcAft>
                <a:spcPts val="1200"/>
              </a:spcAft>
              <a:buSzPct val="120000"/>
              <a:buFont typeface="Arial" panose="020B0604020202020204" pitchFamily="34" charset="0"/>
              <a:buChar char="?"/>
            </a:pPr>
            <a:r>
              <a:rPr lang="uk-UA" dirty="0">
                <a:solidFill>
                  <a:srgbClr val="333333"/>
                </a:solidFill>
                <a:latin typeface="Arial" panose="020B0604020202020204" pitchFamily="34" charset="0"/>
              </a:rPr>
              <a:t>які ваші навички та досягнення: що вмієте, чого домоглися за шкільні роки і як все це пов’язано з вибором університету й факультету;</a:t>
            </a:r>
          </a:p>
          <a:p>
            <a:pPr marL="285744" indent="-285744" algn="just">
              <a:spcBef>
                <a:spcPts val="1200"/>
              </a:spcBef>
              <a:spcAft>
                <a:spcPts val="1200"/>
              </a:spcAft>
              <a:buSzPct val="120000"/>
              <a:buFont typeface="Arial" panose="020B0604020202020204" pitchFamily="34" charset="0"/>
              <a:buChar char="?"/>
            </a:pPr>
            <a:r>
              <a:rPr lang="uk-UA" dirty="0">
                <a:solidFill>
                  <a:srgbClr val="333333"/>
                </a:solidFill>
                <a:latin typeface="Arial" panose="020B0604020202020204" pitchFamily="34" charset="0"/>
              </a:rPr>
              <a:t>що для вас означає можливість навчатися саме в цьому вищому навчальному закладі;</a:t>
            </a:r>
          </a:p>
          <a:p>
            <a:pPr marL="285744" indent="-285744" algn="just">
              <a:spcBef>
                <a:spcPts val="1200"/>
              </a:spcBef>
              <a:spcAft>
                <a:spcPts val="1200"/>
              </a:spcAft>
              <a:buSzPct val="120000"/>
              <a:buFont typeface="Arial" panose="020B0604020202020204" pitchFamily="34" charset="0"/>
              <a:buChar char="?"/>
            </a:pPr>
            <a:r>
              <a:rPr lang="uk-UA" dirty="0">
                <a:solidFill>
                  <a:srgbClr val="333333"/>
                </a:solidFill>
                <a:latin typeface="Arial" panose="020B0604020202020204" pitchFamily="34" charset="0"/>
              </a:rPr>
              <a:t>чому саме ви – кращий кандидат на місце студента обраного вишу.</a:t>
            </a:r>
          </a:p>
        </p:txBody>
      </p:sp>
      <p:grpSp>
        <p:nvGrpSpPr>
          <p:cNvPr id="7" name="Групувати 6">
            <a:extLst>
              <a:ext uri="{FF2B5EF4-FFF2-40B4-BE49-F238E27FC236}">
                <a16:creationId xmlns:a16="http://schemas.microsoft.com/office/drawing/2014/main" id="{5F8A69EC-13B4-F7CE-BF09-5BA0249D5C37}"/>
              </a:ext>
            </a:extLst>
          </p:cNvPr>
          <p:cNvGrpSpPr/>
          <p:nvPr/>
        </p:nvGrpSpPr>
        <p:grpSpPr>
          <a:xfrm>
            <a:off x="0" y="57148"/>
            <a:ext cx="3979378" cy="6800852"/>
            <a:chOff x="0" y="57148"/>
            <a:chExt cx="3979378" cy="6800852"/>
          </a:xfrm>
        </p:grpSpPr>
        <p:pic>
          <p:nvPicPr>
            <p:cNvPr id="8" name="Picture 2" descr="На зображенні може бути: 2 людини та текст">
              <a:extLst>
                <a:ext uri="{FF2B5EF4-FFF2-40B4-BE49-F238E27FC236}">
                  <a16:creationId xmlns:a16="http://schemas.microsoft.com/office/drawing/2014/main" id="{6F358DCA-0D11-07A9-763C-02181474E5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764"/>
            <a:stretch/>
          </p:blipFill>
          <p:spPr bwMode="auto">
            <a:xfrm>
              <a:off x="0" y="1445078"/>
              <a:ext cx="2305027" cy="437605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Групувати 8">
              <a:extLst>
                <a:ext uri="{FF2B5EF4-FFF2-40B4-BE49-F238E27FC236}">
                  <a16:creationId xmlns:a16="http://schemas.microsoft.com/office/drawing/2014/main" id="{12502C46-4038-A11F-3D53-439065190ED5}"/>
                </a:ext>
              </a:extLst>
            </p:cNvPr>
            <p:cNvGrpSpPr/>
            <p:nvPr/>
          </p:nvGrpSpPr>
          <p:grpSpPr>
            <a:xfrm>
              <a:off x="57148" y="57148"/>
              <a:ext cx="3533064" cy="1317269"/>
              <a:chOff x="8658936" y="32656"/>
              <a:chExt cx="3533064" cy="1317269"/>
            </a:xfrm>
          </p:grpSpPr>
          <p:pic>
            <p:nvPicPr>
              <p:cNvPr id="11" name="Рисунок 10">
                <a:extLst>
                  <a:ext uri="{FF2B5EF4-FFF2-40B4-BE49-F238E27FC236}">
                    <a16:creationId xmlns:a16="http://schemas.microsoft.com/office/drawing/2014/main" id="{1D07DD21-C41D-4337-F114-84D2548C19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8936" y="32656"/>
                <a:ext cx="1378670" cy="1317269"/>
              </a:xfrm>
              <a:prstGeom prst="rect">
                <a:avLst/>
              </a:prstGeom>
            </p:spPr>
          </p:pic>
          <p:pic>
            <p:nvPicPr>
              <p:cNvPr id="12" name="Рисунок 11">
                <a:extLst>
                  <a:ext uri="{FF2B5EF4-FFF2-40B4-BE49-F238E27FC236}">
                    <a16:creationId xmlns:a16="http://schemas.microsoft.com/office/drawing/2014/main" id="{A6C410C2-6820-A64E-5A66-A44C4BF0D0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7921" y="123475"/>
                <a:ext cx="1064079" cy="1135628"/>
              </a:xfrm>
              <a:prstGeom prst="rect">
                <a:avLst/>
              </a:prstGeom>
            </p:spPr>
          </p:pic>
          <p:pic>
            <p:nvPicPr>
              <p:cNvPr id="13" name="Рисунок 12">
                <a:extLst>
                  <a:ext uri="{FF2B5EF4-FFF2-40B4-BE49-F238E27FC236}">
                    <a16:creationId xmlns:a16="http://schemas.microsoft.com/office/drawing/2014/main" id="{2789B419-4FD3-8B5B-102E-8A6439D64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4915" y="70804"/>
                <a:ext cx="1426746" cy="1240971"/>
              </a:xfrm>
              <a:prstGeom prst="rect">
                <a:avLst/>
              </a:prstGeom>
            </p:spPr>
          </p:pic>
        </p:grpSp>
        <p:sp>
          <p:nvSpPr>
            <p:cNvPr id="10" name="TextBox 9">
              <a:extLst>
                <a:ext uri="{FF2B5EF4-FFF2-40B4-BE49-F238E27FC236}">
                  <a16:creationId xmlns:a16="http://schemas.microsoft.com/office/drawing/2014/main" id="{176C8FD4-5D65-C13A-95B5-E1C5C4037B81}"/>
                </a:ext>
              </a:extLst>
            </p:cNvPr>
            <p:cNvSpPr txBox="1"/>
            <p:nvPr/>
          </p:nvSpPr>
          <p:spPr>
            <a:xfrm>
              <a:off x="0" y="5780782"/>
              <a:ext cx="3979378" cy="1077218"/>
            </a:xfrm>
            <a:prstGeom prst="rect">
              <a:avLst/>
            </a:prstGeom>
            <a:solidFill>
              <a:schemeClr val="bg1"/>
            </a:solidFill>
            <a:ln>
              <a:noFill/>
            </a:ln>
          </p:spPr>
          <p:txBody>
            <a:bodyPr vert="horz" wrap="square" rtlCol="0">
              <a:spAutoFit/>
            </a:bodyPr>
            <a:lstStyle/>
            <a:p>
              <a:r>
                <a:rPr lang="uk-UA" b="1" dirty="0">
                  <a:solidFill>
                    <a:srgbClr val="9E3011"/>
                  </a:solidFill>
                  <a:latin typeface="Century Gothic" panose="020B0502020202020204" pitchFamily="34" charset="0"/>
                </a:rPr>
                <a:t>Мотиваційний лист: </a:t>
              </a:r>
            </a:p>
            <a:p>
              <a:r>
                <a:rPr lang="uk-UA" b="1" dirty="0">
                  <a:solidFill>
                    <a:srgbClr val="9E3011"/>
                  </a:solidFill>
                  <a:latin typeface="Century Gothic" panose="020B0502020202020204" pitchFamily="34" charset="0"/>
                </a:rPr>
                <a:t>практикум для абітурієнтів:</a:t>
              </a:r>
            </a:p>
            <a:p>
              <a:r>
                <a:rPr lang="uk-UA" sz="1400" b="1" i="1" dirty="0">
                  <a:solidFill>
                    <a:srgbClr val="002B6C"/>
                  </a:solidFill>
                  <a:latin typeface="Century Gothic" panose="020B0502020202020204" pitchFamily="34" charset="0"/>
                </a:rPr>
                <a:t>Наталія </a:t>
              </a:r>
              <a:r>
                <a:rPr lang="uk-UA" sz="1400" b="1" i="1" dirty="0" err="1">
                  <a:solidFill>
                    <a:srgbClr val="002B6C"/>
                  </a:solidFill>
                  <a:latin typeface="Century Gothic" panose="020B0502020202020204" pitchFamily="34" charset="0"/>
                </a:rPr>
                <a:t>Портницька</a:t>
              </a:r>
              <a:endParaRPr lang="uk-UA" sz="1400" b="1" i="1" dirty="0">
                <a:solidFill>
                  <a:srgbClr val="002B6C"/>
                </a:solidFill>
                <a:latin typeface="Century Gothic" panose="020B0502020202020204" pitchFamily="34" charset="0"/>
              </a:endParaRPr>
            </a:p>
            <a:p>
              <a:r>
                <a:rPr lang="uk-UA" sz="1400" b="1" i="1" dirty="0">
                  <a:solidFill>
                    <a:srgbClr val="002B6C"/>
                  </a:solidFill>
                  <a:latin typeface="Century Gothic" panose="020B0502020202020204" pitchFamily="34" charset="0"/>
                </a:rPr>
                <a:t>Ольга </a:t>
              </a:r>
              <a:r>
                <a:rPr lang="uk-UA" sz="1400" b="1" i="1" dirty="0" err="1">
                  <a:solidFill>
                    <a:srgbClr val="002B6C"/>
                  </a:solidFill>
                  <a:latin typeface="Century Gothic" panose="020B0502020202020204" pitchFamily="34" charset="0"/>
                </a:rPr>
                <a:t>Савиченко</a:t>
              </a:r>
              <a:endParaRPr lang="uk-UA" sz="1400" b="1" i="1" dirty="0">
                <a:solidFill>
                  <a:srgbClr val="002B6C"/>
                </a:solidFill>
                <a:latin typeface="Century Gothic" panose="020B0502020202020204" pitchFamily="34" charset="0"/>
              </a:endParaRPr>
            </a:p>
          </p:txBody>
        </p:sp>
      </p:grpSp>
    </p:spTree>
    <p:extLst>
      <p:ext uri="{BB962C8B-B14F-4D97-AF65-F5344CB8AC3E}">
        <p14:creationId xmlns:p14="http://schemas.microsoft.com/office/powerpoint/2010/main" val="38615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1"/>
</p:tagLst>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1504</TotalTime>
  <Words>1220</Words>
  <Application>Microsoft Office PowerPoint</Application>
  <PresentationFormat>Широкий екран</PresentationFormat>
  <Paragraphs>269</Paragraphs>
  <Slides>23</Slides>
  <Notes>20</Notes>
  <HiddenSlides>0</HiddenSlides>
  <MMClips>0</MMClips>
  <ScaleCrop>false</ScaleCrop>
  <HeadingPairs>
    <vt:vector size="4" baseType="variant">
      <vt:variant>
        <vt:lpstr>Тема</vt:lpstr>
      </vt:variant>
      <vt:variant>
        <vt:i4>1</vt:i4>
      </vt:variant>
      <vt:variant>
        <vt:lpstr>Заголовки слайдів</vt:lpstr>
      </vt:variant>
      <vt:variant>
        <vt:i4>23</vt:i4>
      </vt:variant>
    </vt:vector>
  </HeadingPairs>
  <TitlesOfParts>
    <vt:vector size="24" baseType="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ADMIN</dc:creator>
  <cp:lastModifiedBy>Виктория Сторожук</cp:lastModifiedBy>
  <cp:revision>19</cp:revision>
  <dcterms:created xsi:type="dcterms:W3CDTF">2022-04-29T20:17:30Z</dcterms:created>
  <dcterms:modified xsi:type="dcterms:W3CDTF">2022-05-30T10:10:05Z</dcterms:modified>
</cp:coreProperties>
</file>